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 id="2147483681" r:id="rId2"/>
  </p:sldMasterIdLst>
  <p:notesMasterIdLst>
    <p:notesMasterId r:id="rId40"/>
  </p:notesMasterIdLst>
  <p:sldIdLst>
    <p:sldId id="256" r:id="rId3"/>
    <p:sldId id="258" r:id="rId4"/>
    <p:sldId id="321" r:id="rId5"/>
    <p:sldId id="322" r:id="rId6"/>
    <p:sldId id="323" r:id="rId7"/>
    <p:sldId id="304" r:id="rId8"/>
    <p:sldId id="303" r:id="rId9"/>
    <p:sldId id="305" r:id="rId10"/>
    <p:sldId id="306" r:id="rId11"/>
    <p:sldId id="282" r:id="rId12"/>
    <p:sldId id="269" r:id="rId13"/>
    <p:sldId id="291" r:id="rId14"/>
    <p:sldId id="292" r:id="rId15"/>
    <p:sldId id="290" r:id="rId16"/>
    <p:sldId id="324" r:id="rId17"/>
    <p:sldId id="325" r:id="rId18"/>
    <p:sldId id="308" r:id="rId19"/>
    <p:sldId id="310" r:id="rId20"/>
    <p:sldId id="315" r:id="rId21"/>
    <p:sldId id="311" r:id="rId22"/>
    <p:sldId id="312" r:id="rId23"/>
    <p:sldId id="313" r:id="rId24"/>
    <p:sldId id="314" r:id="rId25"/>
    <p:sldId id="316" r:id="rId26"/>
    <p:sldId id="317" r:id="rId27"/>
    <p:sldId id="318" r:id="rId28"/>
    <p:sldId id="319" r:id="rId29"/>
    <p:sldId id="320" r:id="rId30"/>
    <p:sldId id="309" r:id="rId31"/>
    <p:sldId id="297" r:id="rId32"/>
    <p:sldId id="296" r:id="rId33"/>
    <p:sldId id="298" r:id="rId34"/>
    <p:sldId id="299" r:id="rId35"/>
    <p:sldId id="300" r:id="rId36"/>
    <p:sldId id="301" r:id="rId37"/>
    <p:sldId id="293" r:id="rId38"/>
    <p:sldId id="281"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Muli" panose="020B0604020202020204" charset="0"/>
      <p:regular r:id="rId45"/>
      <p:bold r:id="rId46"/>
      <p:italic r:id="rId47"/>
      <p:boldItalic r:id="rId48"/>
    </p:embeddedFont>
    <p:embeddedFont>
      <p:font typeface="Engravers MT" panose="02090707080505020304" pitchFamily="18" charset="0"/>
      <p:regular r:id="rId49"/>
    </p:embeddedFont>
    <p:embeddedFont>
      <p:font typeface="Georgia" panose="02040502050405020303" pitchFamily="18" charset="0"/>
      <p:regular r:id="rId50"/>
      <p:bold r:id="rId51"/>
      <p:italic r:id="rId52"/>
      <p:boldItalic r:id="rId53"/>
    </p:embeddedFont>
    <p:embeddedFont>
      <p:font typeface="Vivaldi" panose="03020602050506090804" pitchFamily="66" charset="0"/>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2CE952CC-A4E2-425C-9E84-2FBF3B84C12D}">
          <p14:sldIdLst>
            <p14:sldId id="256"/>
            <p14:sldId id="258"/>
            <p14:sldId id="321"/>
            <p14:sldId id="322"/>
            <p14:sldId id="323"/>
            <p14:sldId id="304"/>
            <p14:sldId id="303"/>
            <p14:sldId id="305"/>
            <p14:sldId id="306"/>
            <p14:sldId id="282"/>
            <p14:sldId id="269"/>
            <p14:sldId id="291"/>
            <p14:sldId id="292"/>
            <p14:sldId id="290"/>
            <p14:sldId id="324"/>
            <p14:sldId id="325"/>
            <p14:sldId id="308"/>
            <p14:sldId id="310"/>
            <p14:sldId id="315"/>
            <p14:sldId id="311"/>
            <p14:sldId id="312"/>
            <p14:sldId id="313"/>
            <p14:sldId id="314"/>
            <p14:sldId id="316"/>
            <p14:sldId id="317"/>
            <p14:sldId id="318"/>
            <p14:sldId id="319"/>
            <p14:sldId id="320"/>
            <p14:sldId id="309"/>
            <p14:sldId id="297"/>
            <p14:sldId id="296"/>
            <p14:sldId id="298"/>
            <p14:sldId id="299"/>
            <p14:sldId id="300"/>
            <p14:sldId id="301"/>
            <p14:sldId id="293"/>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99869D-2B4D-47E1-BA63-E41B693F7B3F}">
  <a:tblStyle styleId="{7399869D-2B4D-47E1-BA63-E41B693F7B3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52" autoAdjust="0"/>
  </p:normalViewPr>
  <p:slideViewPr>
    <p:cSldViewPr snapToGrid="0">
      <p:cViewPr varScale="1">
        <p:scale>
          <a:sx n="114" d="100"/>
          <a:sy n="114" d="100"/>
        </p:scale>
        <p:origin x="648"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26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727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150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2281b2f5_15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2281b2f5_15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Elipse 1">
            <a:extLst>
              <a:ext uri="{FF2B5EF4-FFF2-40B4-BE49-F238E27FC236}">
                <a16:creationId xmlns:a16="http://schemas.microsoft.com/office/drawing/2014/main" id="{96A3F776-FF15-44F3-882A-27D88294784B}"/>
              </a:ext>
            </a:extLst>
          </p:cNvPr>
          <p:cNvSpPr/>
          <p:nvPr userDrawn="1"/>
        </p:nvSpPr>
        <p:spPr>
          <a:xfrm>
            <a:off x="2542592" y="944707"/>
            <a:ext cx="3648000" cy="1627043"/>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1_Caption">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1"/>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4572001" y="0"/>
            <a:ext cx="4572000" cy="267081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5" name="Google Shape;113;p21">
            <a:extLst>
              <a:ext uri="{FF2B5EF4-FFF2-40B4-BE49-F238E27FC236}">
                <a16:creationId xmlns:a16="http://schemas.microsoft.com/office/drawing/2014/main" id="{1E2EB6AF-03FE-4CF4-AD88-AB02CD54864D}"/>
              </a:ext>
            </a:extLst>
          </p:cNvPr>
          <p:cNvSpPr/>
          <p:nvPr userDrawn="1"/>
        </p:nvSpPr>
        <p:spPr>
          <a:xfrm>
            <a:off x="0" y="0"/>
            <a:ext cx="4572000" cy="51434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77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2 columns" type="twoColTx">
  <p:cSld name="1_Title + 2 columns">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7"/>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36;p7"/>
          <p:cNvSpPr/>
          <p:nvPr/>
        </p:nvSpPr>
        <p:spPr>
          <a:xfrm>
            <a:off x="2380350" y="0"/>
            <a:ext cx="6763800" cy="51435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7" name="Google Shape;37;p7"/>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38" name="Google Shape;38;p7"/>
          <p:cNvSpPr txBox="1">
            <a:spLocks noGrp="1"/>
          </p:cNvSpPr>
          <p:nvPr>
            <p:ph type="body" idx="1"/>
          </p:nvPr>
        </p:nvSpPr>
        <p:spPr>
          <a:xfrm>
            <a:off x="2902950"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endParaRPr/>
          </a:p>
        </p:txBody>
      </p:sp>
      <p:sp>
        <p:nvSpPr>
          <p:cNvPr id="39" name="Google Shape;39;p7"/>
          <p:cNvSpPr txBox="1">
            <a:spLocks noGrp="1"/>
          </p:cNvSpPr>
          <p:nvPr>
            <p:ph type="body" idx="2"/>
          </p:nvPr>
        </p:nvSpPr>
        <p:spPr>
          <a:xfrm>
            <a:off x="5840729"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endParaRPr/>
          </a:p>
        </p:txBody>
      </p:sp>
      <p:sp>
        <p:nvSpPr>
          <p:cNvPr id="40" name="Google Shape;40;p7"/>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‹Nº›</a:t>
            </a:fld>
            <a:endParaRPr kumimoji="0" sz="1000" b="0" i="0" u="none" strike="noStrike" kern="0" cap="none" spc="0" normalizeH="0" baseline="0" noProof="0">
              <a:ln>
                <a:noFill/>
              </a:ln>
              <a:solidFill>
                <a:srgbClr val="FFFFFF"/>
              </a:solidFill>
              <a:effectLst/>
              <a:uLnTx/>
              <a:uFillTx/>
              <a:latin typeface="Muli"/>
              <a:sym typeface="Muli"/>
            </a:endParaRPr>
          </a:p>
        </p:txBody>
      </p:sp>
    </p:spTree>
    <p:extLst>
      <p:ext uri="{BB962C8B-B14F-4D97-AF65-F5344CB8AC3E}">
        <p14:creationId xmlns:p14="http://schemas.microsoft.com/office/powerpoint/2010/main" val="331292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748000" y="747750"/>
            <a:ext cx="3648000" cy="3648000"/>
          </a:xfrm>
          <a:prstGeom prst="ellipse">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p:nvPr>
        </p:nvSpPr>
        <p:spPr>
          <a:xfrm>
            <a:off x="2747950" y="747775"/>
            <a:ext cx="3648000" cy="3648000"/>
          </a:xfrm>
          <a:prstGeom prst="rect">
            <a:avLst/>
          </a:prstGeom>
        </p:spPr>
        <p:txBody>
          <a:bodyPr spcFirstLastPara="1" wrap="square" lIns="91425" tIns="91425" rIns="91425" bIns="91425" anchor="ctr"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Tree>
    <p:extLst>
      <p:ext uri="{BB962C8B-B14F-4D97-AF65-F5344CB8AC3E}">
        <p14:creationId xmlns:p14="http://schemas.microsoft.com/office/powerpoint/2010/main" val="61551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4"/>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a:off x="2525575" y="525325"/>
            <a:ext cx="4092900" cy="4092900"/>
          </a:xfrm>
          <a:prstGeom prst="diamond">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a:spLocks noGrp="1"/>
          </p:cNvSpPr>
          <p:nvPr>
            <p:ph type="subTitle" idx="1"/>
          </p:nvPr>
        </p:nvSpPr>
        <p:spPr>
          <a:xfrm>
            <a:off x="3009350" y="2573875"/>
            <a:ext cx="3086700" cy="2044500"/>
          </a:xfrm>
          <a:prstGeom prst="rect">
            <a:avLst/>
          </a:prstGeom>
          <a:noFill/>
          <a:ln>
            <a:noFill/>
          </a:ln>
        </p:spPr>
        <p:txBody>
          <a:bodyPr spcFirstLastPara="1" wrap="square" lIns="91425" tIns="91425" rIns="91425" bIns="91425" anchor="t" anchorCtr="0"/>
          <a:lstStyle>
            <a:lvl1pPr lvl="0"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1pPr>
            <a:lvl2pPr lvl="1"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2pPr>
            <a:lvl3pPr lvl="2"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3pPr>
            <a:lvl4pPr lvl="3"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4pPr>
            <a:lvl5pPr lvl="4"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5pPr>
            <a:lvl6pPr lvl="5"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6pPr>
            <a:lvl7pPr lvl="6"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7pPr>
            <a:lvl8pPr lvl="7"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8pPr>
            <a:lvl9pPr lvl="8"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9pPr>
          </a:lstStyle>
          <a:p>
            <a:endParaRPr/>
          </a:p>
        </p:txBody>
      </p:sp>
      <p:sp>
        <p:nvSpPr>
          <p:cNvPr id="73" name="Google Shape;73;p14"/>
          <p:cNvSpPr txBox="1">
            <a:spLocks noGrp="1"/>
          </p:cNvSpPr>
          <p:nvPr>
            <p:ph type="title"/>
          </p:nvPr>
        </p:nvSpPr>
        <p:spPr>
          <a:xfrm>
            <a:off x="3048000" y="529375"/>
            <a:ext cx="3048000" cy="2044500"/>
          </a:xfrm>
          <a:prstGeom prst="rect">
            <a:avLst/>
          </a:prstGeom>
          <a:noFill/>
          <a:ln>
            <a:noFill/>
          </a:ln>
        </p:spPr>
        <p:txBody>
          <a:bodyPr spcFirstLastPara="1" wrap="square" lIns="91425" tIns="91425" rIns="91425" bIns="91425" anchor="b"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74" name="Google Shape;74;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87084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150" y="1790100"/>
            <a:ext cx="9144000" cy="15633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txBox="1">
            <a:spLocks noGrp="1"/>
          </p:cNvSpPr>
          <p:nvPr>
            <p:ph type="body" idx="1"/>
          </p:nvPr>
        </p:nvSpPr>
        <p:spPr>
          <a:xfrm>
            <a:off x="1964225" y="2161800"/>
            <a:ext cx="5215500" cy="819900"/>
          </a:xfrm>
          <a:prstGeom prst="rect">
            <a:avLst/>
          </a:prstGeom>
          <a:noFill/>
          <a:ln>
            <a:noFill/>
          </a:ln>
        </p:spPr>
        <p:txBody>
          <a:bodyPr spcFirstLastPara="1" wrap="square" lIns="91425" tIns="91425" rIns="91425" bIns="91425" anchor="ctr" anchorCtr="0"/>
          <a:lstStyle>
            <a:lvl1pPr marL="457200" lvl="0"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1pPr>
            <a:lvl2pPr marL="914400" lvl="1"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2pPr>
            <a:lvl3pPr marL="1371600" lvl="2"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3pPr>
            <a:lvl4pPr marL="1828800" lvl="3"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4pPr>
            <a:lvl5pPr marL="2286000" lvl="4"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5pPr>
            <a:lvl6pPr marL="2743200" lvl="5"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6pPr>
            <a:lvl7pPr marL="3200400" lvl="6"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7pPr>
            <a:lvl8pPr marL="3657600" lvl="7"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8pPr>
            <a:lvl9pPr marL="4114800" lvl="8"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9pPr>
          </a:lstStyle>
          <a:p>
            <a:endParaRPr/>
          </a:p>
        </p:txBody>
      </p:sp>
      <p:sp>
        <p:nvSpPr>
          <p:cNvPr id="79" name="Google Shape;7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Georgia"/>
                <a:ea typeface="Georgia"/>
                <a:cs typeface="Georgia"/>
                <a:sym typeface="Georgia"/>
              </a:defRPr>
            </a:lvl1pPr>
            <a:lvl2pPr lvl="1">
              <a:buNone/>
              <a:defRPr>
                <a:latin typeface="Georgia"/>
                <a:ea typeface="Georgia"/>
                <a:cs typeface="Georgia"/>
                <a:sym typeface="Georgia"/>
              </a:defRPr>
            </a:lvl2pPr>
            <a:lvl3pPr lvl="2">
              <a:buNone/>
              <a:defRPr>
                <a:latin typeface="Georgia"/>
                <a:ea typeface="Georgia"/>
                <a:cs typeface="Georgia"/>
                <a:sym typeface="Georgia"/>
              </a:defRPr>
            </a:lvl3pPr>
            <a:lvl4pPr lvl="3">
              <a:buNone/>
              <a:defRPr>
                <a:latin typeface="Georgia"/>
                <a:ea typeface="Georgia"/>
                <a:cs typeface="Georgia"/>
                <a:sym typeface="Georgia"/>
              </a:defRPr>
            </a:lvl4pPr>
            <a:lvl5pPr lvl="4">
              <a:buNone/>
              <a:defRPr>
                <a:latin typeface="Georgia"/>
                <a:ea typeface="Georgia"/>
                <a:cs typeface="Georgia"/>
                <a:sym typeface="Georgia"/>
              </a:defRPr>
            </a:lvl5pPr>
            <a:lvl6pPr lvl="5">
              <a:buNone/>
              <a:defRPr>
                <a:latin typeface="Georgia"/>
                <a:ea typeface="Georgia"/>
                <a:cs typeface="Georgia"/>
                <a:sym typeface="Georgia"/>
              </a:defRPr>
            </a:lvl6pPr>
            <a:lvl7pPr lvl="6">
              <a:buNone/>
              <a:defRPr>
                <a:latin typeface="Georgia"/>
                <a:ea typeface="Georgia"/>
                <a:cs typeface="Georgia"/>
                <a:sym typeface="Georgia"/>
              </a:defRPr>
            </a:lvl7pPr>
            <a:lvl8pPr lvl="7">
              <a:buNone/>
              <a:defRPr>
                <a:latin typeface="Georgia"/>
                <a:ea typeface="Georgia"/>
                <a:cs typeface="Georgia"/>
                <a:sym typeface="Georgia"/>
              </a:defRPr>
            </a:lvl8pPr>
            <a:lvl9pPr lvl="8">
              <a:buNone/>
              <a:defRPr>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053977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6"/>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84" name="Google Shape;84;p16"/>
          <p:cNvSpPr txBox="1">
            <a:spLocks noGrp="1"/>
          </p:cNvSpPr>
          <p:nvPr>
            <p:ph type="body" idx="1"/>
          </p:nvPr>
        </p:nvSpPr>
        <p:spPr>
          <a:xfrm>
            <a:off x="2902950" y="1509475"/>
            <a:ext cx="57186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85" name="Google Shape;85;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97946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half">
  <p:cSld name="Title + 1 column half">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7"/>
          <p:cNvSpPr/>
          <p:nvPr/>
        </p:nvSpPr>
        <p:spPr>
          <a:xfrm>
            <a:off x="4572000" y="0"/>
            <a:ext cx="45720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txBox="1">
            <a:spLocks noGrp="1"/>
          </p:cNvSpPr>
          <p:nvPr>
            <p:ph type="title"/>
          </p:nvPr>
        </p:nvSpPr>
        <p:spPr>
          <a:xfrm>
            <a:off x="5128375" y="302375"/>
            <a:ext cx="34932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89" name="Google Shape;89;p17"/>
          <p:cNvSpPr txBox="1">
            <a:spLocks noGrp="1"/>
          </p:cNvSpPr>
          <p:nvPr>
            <p:ph type="body" idx="1"/>
          </p:nvPr>
        </p:nvSpPr>
        <p:spPr>
          <a:xfrm>
            <a:off x="5128482" y="1509475"/>
            <a:ext cx="34932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90" name="Google Shape;9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789686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8"/>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95" name="Google Shape;95;p18"/>
          <p:cNvSpPr txBox="1">
            <a:spLocks noGrp="1"/>
          </p:cNvSpPr>
          <p:nvPr>
            <p:ph type="body" idx="1"/>
          </p:nvPr>
        </p:nvSpPr>
        <p:spPr>
          <a:xfrm>
            <a:off x="2902950"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endParaRPr/>
          </a:p>
        </p:txBody>
      </p:sp>
      <p:sp>
        <p:nvSpPr>
          <p:cNvPr id="96" name="Google Shape;96;p18"/>
          <p:cNvSpPr txBox="1">
            <a:spLocks noGrp="1"/>
          </p:cNvSpPr>
          <p:nvPr>
            <p:ph type="body" idx="2"/>
          </p:nvPr>
        </p:nvSpPr>
        <p:spPr>
          <a:xfrm>
            <a:off x="5840729"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endParaRPr/>
          </a:p>
        </p:txBody>
      </p:sp>
      <p:sp>
        <p:nvSpPr>
          <p:cNvPr id="97" name="Google Shape;97;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939303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9"/>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txBox="1">
            <a:spLocks noGrp="1"/>
          </p:cNvSpPr>
          <p:nvPr>
            <p:ph type="body" idx="1"/>
          </p:nvPr>
        </p:nvSpPr>
        <p:spPr>
          <a:xfrm>
            <a:off x="2902775"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endParaRPr/>
          </a:p>
        </p:txBody>
      </p:sp>
      <p:sp>
        <p:nvSpPr>
          <p:cNvPr id="102" name="Google Shape;102;p19"/>
          <p:cNvSpPr txBox="1">
            <a:spLocks noGrp="1"/>
          </p:cNvSpPr>
          <p:nvPr>
            <p:ph type="body" idx="2"/>
          </p:nvPr>
        </p:nvSpPr>
        <p:spPr>
          <a:xfrm>
            <a:off x="4915914" y="1538525"/>
            <a:ext cx="1914900" cy="3387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03" name="Google Shape;103;p19"/>
          <p:cNvSpPr txBox="1">
            <a:spLocks noGrp="1"/>
          </p:cNvSpPr>
          <p:nvPr>
            <p:ph type="body" idx="3"/>
          </p:nvPr>
        </p:nvSpPr>
        <p:spPr>
          <a:xfrm>
            <a:off x="6929053"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endParaRPr/>
          </a:p>
        </p:txBody>
      </p:sp>
      <p:sp>
        <p:nvSpPr>
          <p:cNvPr id="104" name="Google Shape;104;p19"/>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105" name="Google Shape;10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7684289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0"/>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1190100" y="0"/>
            <a:ext cx="6763800" cy="8574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title"/>
          </p:nvPr>
        </p:nvSpPr>
        <p:spPr>
          <a:xfrm>
            <a:off x="1190100" y="302375"/>
            <a:ext cx="6763800" cy="503100"/>
          </a:xfrm>
          <a:prstGeom prst="rect">
            <a:avLst/>
          </a:prstGeom>
        </p:spPr>
        <p:txBody>
          <a:bodyPr spcFirstLastPara="1" wrap="square" lIns="91425" tIns="91425" rIns="91425" bIns="91425" anchor="t" anchorCtr="0"/>
          <a:lstStyle>
            <a:lvl1pPr lvl="0" algn="ctr" rtl="0">
              <a:spcBef>
                <a:spcPts val="0"/>
              </a:spcBef>
              <a:spcAft>
                <a:spcPts val="0"/>
              </a:spcAft>
              <a:buNone/>
              <a:defRPr sz="1800" b="1">
                <a:solidFill>
                  <a:srgbClr val="FFFFFF"/>
                </a:solidFill>
                <a:latin typeface="Muli"/>
                <a:ea typeface="Muli"/>
                <a:cs typeface="Muli"/>
                <a:sym typeface="Muli"/>
              </a:defRPr>
            </a:lvl1pPr>
            <a:lvl2pPr lvl="1" algn="ctr" rtl="0">
              <a:spcBef>
                <a:spcPts val="0"/>
              </a:spcBef>
              <a:spcAft>
                <a:spcPts val="0"/>
              </a:spcAft>
              <a:buNone/>
              <a:defRPr sz="1800" b="1">
                <a:solidFill>
                  <a:srgbClr val="FFFFFF"/>
                </a:solidFill>
                <a:latin typeface="Muli"/>
                <a:ea typeface="Muli"/>
                <a:cs typeface="Muli"/>
                <a:sym typeface="Muli"/>
              </a:defRPr>
            </a:lvl2pPr>
            <a:lvl3pPr lvl="2" algn="ctr" rtl="0">
              <a:spcBef>
                <a:spcPts val="0"/>
              </a:spcBef>
              <a:spcAft>
                <a:spcPts val="0"/>
              </a:spcAft>
              <a:buNone/>
              <a:defRPr sz="1800" b="1">
                <a:solidFill>
                  <a:srgbClr val="FFFFFF"/>
                </a:solidFill>
                <a:latin typeface="Muli"/>
                <a:ea typeface="Muli"/>
                <a:cs typeface="Muli"/>
                <a:sym typeface="Muli"/>
              </a:defRPr>
            </a:lvl3pPr>
            <a:lvl4pPr lvl="3" algn="ctr" rtl="0">
              <a:spcBef>
                <a:spcPts val="0"/>
              </a:spcBef>
              <a:spcAft>
                <a:spcPts val="0"/>
              </a:spcAft>
              <a:buNone/>
              <a:defRPr sz="1800" b="1">
                <a:solidFill>
                  <a:srgbClr val="FFFFFF"/>
                </a:solidFill>
                <a:latin typeface="Muli"/>
                <a:ea typeface="Muli"/>
                <a:cs typeface="Muli"/>
                <a:sym typeface="Muli"/>
              </a:defRPr>
            </a:lvl4pPr>
            <a:lvl5pPr lvl="4" algn="ctr" rtl="0">
              <a:spcBef>
                <a:spcPts val="0"/>
              </a:spcBef>
              <a:spcAft>
                <a:spcPts val="0"/>
              </a:spcAft>
              <a:buNone/>
              <a:defRPr sz="1800" b="1">
                <a:solidFill>
                  <a:srgbClr val="FFFFFF"/>
                </a:solidFill>
                <a:latin typeface="Muli"/>
                <a:ea typeface="Muli"/>
                <a:cs typeface="Muli"/>
                <a:sym typeface="Muli"/>
              </a:defRPr>
            </a:lvl5pPr>
            <a:lvl6pPr lvl="5" algn="ctr" rtl="0">
              <a:spcBef>
                <a:spcPts val="0"/>
              </a:spcBef>
              <a:spcAft>
                <a:spcPts val="0"/>
              </a:spcAft>
              <a:buNone/>
              <a:defRPr sz="1800" b="1">
                <a:solidFill>
                  <a:srgbClr val="FFFFFF"/>
                </a:solidFill>
                <a:latin typeface="Muli"/>
                <a:ea typeface="Muli"/>
                <a:cs typeface="Muli"/>
                <a:sym typeface="Muli"/>
              </a:defRPr>
            </a:lvl6pPr>
            <a:lvl7pPr lvl="6" algn="ctr" rtl="0">
              <a:spcBef>
                <a:spcPts val="0"/>
              </a:spcBef>
              <a:spcAft>
                <a:spcPts val="0"/>
              </a:spcAft>
              <a:buNone/>
              <a:defRPr sz="1800" b="1">
                <a:solidFill>
                  <a:srgbClr val="FFFFFF"/>
                </a:solidFill>
                <a:latin typeface="Muli"/>
                <a:ea typeface="Muli"/>
                <a:cs typeface="Muli"/>
                <a:sym typeface="Muli"/>
              </a:defRPr>
            </a:lvl7pPr>
            <a:lvl8pPr lvl="7" algn="ctr" rtl="0">
              <a:spcBef>
                <a:spcPts val="0"/>
              </a:spcBef>
              <a:spcAft>
                <a:spcPts val="0"/>
              </a:spcAft>
              <a:buNone/>
              <a:defRPr sz="1800" b="1">
                <a:solidFill>
                  <a:srgbClr val="FFFFFF"/>
                </a:solidFill>
                <a:latin typeface="Muli"/>
                <a:ea typeface="Muli"/>
                <a:cs typeface="Muli"/>
                <a:sym typeface="Muli"/>
              </a:defRPr>
            </a:lvl8pPr>
            <a:lvl9pPr lvl="8" algn="ctr"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110" name="Google Shape;110;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76114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9"/>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1190100" y="0"/>
            <a:ext cx="6763800" cy="8574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title"/>
          </p:nvPr>
        </p:nvSpPr>
        <p:spPr>
          <a:xfrm>
            <a:off x="1190100" y="302375"/>
            <a:ext cx="6763800" cy="503100"/>
          </a:xfrm>
          <a:prstGeom prst="rect">
            <a:avLst/>
          </a:prstGeom>
        </p:spPr>
        <p:txBody>
          <a:bodyPr spcFirstLastPara="1" wrap="square" lIns="91425" tIns="91425" rIns="91425" bIns="91425" anchor="t" anchorCtr="0"/>
          <a:lstStyle>
            <a:lvl1pPr lvl="0" algn="ctr" rtl="0">
              <a:spcBef>
                <a:spcPts val="0"/>
              </a:spcBef>
              <a:spcAft>
                <a:spcPts val="0"/>
              </a:spcAft>
              <a:buNone/>
              <a:defRPr sz="1800" b="1">
                <a:solidFill>
                  <a:srgbClr val="FFFFFF"/>
                </a:solidFill>
                <a:latin typeface="Muli"/>
                <a:ea typeface="Muli"/>
                <a:cs typeface="Muli"/>
                <a:sym typeface="Muli"/>
              </a:defRPr>
            </a:lvl1pPr>
            <a:lvl2pPr lvl="1" algn="ctr" rtl="0">
              <a:spcBef>
                <a:spcPts val="0"/>
              </a:spcBef>
              <a:spcAft>
                <a:spcPts val="0"/>
              </a:spcAft>
              <a:buNone/>
              <a:defRPr sz="1800" b="1">
                <a:solidFill>
                  <a:srgbClr val="FFFFFF"/>
                </a:solidFill>
                <a:latin typeface="Muli"/>
                <a:ea typeface="Muli"/>
                <a:cs typeface="Muli"/>
                <a:sym typeface="Muli"/>
              </a:defRPr>
            </a:lvl2pPr>
            <a:lvl3pPr lvl="2" algn="ctr" rtl="0">
              <a:spcBef>
                <a:spcPts val="0"/>
              </a:spcBef>
              <a:spcAft>
                <a:spcPts val="0"/>
              </a:spcAft>
              <a:buNone/>
              <a:defRPr sz="1800" b="1">
                <a:solidFill>
                  <a:srgbClr val="FFFFFF"/>
                </a:solidFill>
                <a:latin typeface="Muli"/>
                <a:ea typeface="Muli"/>
                <a:cs typeface="Muli"/>
                <a:sym typeface="Muli"/>
              </a:defRPr>
            </a:lvl3pPr>
            <a:lvl4pPr lvl="3" algn="ctr" rtl="0">
              <a:spcBef>
                <a:spcPts val="0"/>
              </a:spcBef>
              <a:spcAft>
                <a:spcPts val="0"/>
              </a:spcAft>
              <a:buNone/>
              <a:defRPr sz="1800" b="1">
                <a:solidFill>
                  <a:srgbClr val="FFFFFF"/>
                </a:solidFill>
                <a:latin typeface="Muli"/>
                <a:ea typeface="Muli"/>
                <a:cs typeface="Muli"/>
                <a:sym typeface="Muli"/>
              </a:defRPr>
            </a:lvl4pPr>
            <a:lvl5pPr lvl="4" algn="ctr" rtl="0">
              <a:spcBef>
                <a:spcPts val="0"/>
              </a:spcBef>
              <a:spcAft>
                <a:spcPts val="0"/>
              </a:spcAft>
              <a:buNone/>
              <a:defRPr sz="1800" b="1">
                <a:solidFill>
                  <a:srgbClr val="FFFFFF"/>
                </a:solidFill>
                <a:latin typeface="Muli"/>
                <a:ea typeface="Muli"/>
                <a:cs typeface="Muli"/>
                <a:sym typeface="Muli"/>
              </a:defRPr>
            </a:lvl5pPr>
            <a:lvl6pPr lvl="5" algn="ctr" rtl="0">
              <a:spcBef>
                <a:spcPts val="0"/>
              </a:spcBef>
              <a:spcAft>
                <a:spcPts val="0"/>
              </a:spcAft>
              <a:buNone/>
              <a:defRPr sz="1800" b="1">
                <a:solidFill>
                  <a:srgbClr val="FFFFFF"/>
                </a:solidFill>
                <a:latin typeface="Muli"/>
                <a:ea typeface="Muli"/>
                <a:cs typeface="Muli"/>
                <a:sym typeface="Muli"/>
              </a:defRPr>
            </a:lvl6pPr>
            <a:lvl7pPr lvl="6" algn="ctr" rtl="0">
              <a:spcBef>
                <a:spcPts val="0"/>
              </a:spcBef>
              <a:spcAft>
                <a:spcPts val="0"/>
              </a:spcAft>
              <a:buNone/>
              <a:defRPr sz="1800" b="1">
                <a:solidFill>
                  <a:srgbClr val="FFFFFF"/>
                </a:solidFill>
                <a:latin typeface="Muli"/>
                <a:ea typeface="Muli"/>
                <a:cs typeface="Muli"/>
                <a:sym typeface="Muli"/>
              </a:defRPr>
            </a:lvl7pPr>
            <a:lvl8pPr lvl="7" algn="ctr" rtl="0">
              <a:spcBef>
                <a:spcPts val="0"/>
              </a:spcBef>
              <a:spcAft>
                <a:spcPts val="0"/>
              </a:spcAft>
              <a:buNone/>
              <a:defRPr sz="1800" b="1">
                <a:solidFill>
                  <a:srgbClr val="FFFFFF"/>
                </a:solidFill>
                <a:latin typeface="Muli"/>
                <a:ea typeface="Muli"/>
                <a:cs typeface="Muli"/>
                <a:sym typeface="Muli"/>
              </a:defRPr>
            </a:lvl8pPr>
            <a:lvl9pPr lvl="8" algn="ctr"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53" name="Google Shape;53;p9"/>
          <p:cNvSpPr txBox="1">
            <a:spLocks noGrp="1"/>
          </p:cNvSpPr>
          <p:nvPr>
            <p:ph type="sldNum" idx="12"/>
          </p:nvPr>
        </p:nvSpPr>
        <p:spPr>
          <a:xfrm>
            <a:off x="4297659" y="4749851"/>
            <a:ext cx="548700" cy="393600"/>
          </a:xfrm>
          <a:prstGeom prst="rect">
            <a:avLst/>
          </a:prstGeom>
        </p:spPr>
        <p:txBody>
          <a:bodyPr spcFirstLastPara="1" wrap="square" lIns="91425" tIns="91425" rIns="91425" bIns="91425" anchor="t" anchorCtr="0">
            <a:noAutofit/>
          </a:bodyPr>
          <a:lstStyle>
            <a:lvl1pPr lvl="0" algn="ctr">
              <a:buNone/>
              <a:defRPr>
                <a:solidFill>
                  <a:srgbClr val="00B2FF"/>
                </a:solidFill>
              </a:defRPr>
            </a:lvl1pPr>
            <a:lvl2pPr lvl="1" algn="ctr">
              <a:buNone/>
              <a:defRPr>
                <a:solidFill>
                  <a:srgbClr val="00B2FF"/>
                </a:solidFill>
              </a:defRPr>
            </a:lvl2pPr>
            <a:lvl3pPr lvl="2" algn="ctr">
              <a:buNone/>
              <a:defRPr>
                <a:solidFill>
                  <a:srgbClr val="00B2FF"/>
                </a:solidFill>
              </a:defRPr>
            </a:lvl3pPr>
            <a:lvl4pPr lvl="3" algn="ctr">
              <a:buNone/>
              <a:defRPr>
                <a:solidFill>
                  <a:srgbClr val="00B2FF"/>
                </a:solidFill>
              </a:defRPr>
            </a:lvl4pPr>
            <a:lvl5pPr lvl="4" algn="ctr">
              <a:buNone/>
              <a:defRPr>
                <a:solidFill>
                  <a:srgbClr val="00B2FF"/>
                </a:solidFill>
              </a:defRPr>
            </a:lvl5pPr>
            <a:lvl6pPr lvl="5" algn="ctr">
              <a:buNone/>
              <a:defRPr>
                <a:solidFill>
                  <a:srgbClr val="00B2FF"/>
                </a:solidFill>
              </a:defRPr>
            </a:lvl6pPr>
            <a:lvl7pPr lvl="6" algn="ctr">
              <a:buNone/>
              <a:defRPr>
                <a:solidFill>
                  <a:srgbClr val="00B2FF"/>
                </a:solidFill>
              </a:defRPr>
            </a:lvl7pPr>
            <a:lvl8pPr lvl="7" algn="ctr">
              <a:buNone/>
              <a:defRPr>
                <a:solidFill>
                  <a:srgbClr val="00B2FF"/>
                </a:solidFill>
              </a:defRPr>
            </a:lvl8pPr>
            <a:lvl9pPr lvl="8" algn="ctr">
              <a:buNone/>
              <a:defRPr>
                <a:solidFill>
                  <a:srgbClr val="00B2FF"/>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userDrawn="1">
  <p:cSld name="Caption">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1"/>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1190100" y="4470400"/>
            <a:ext cx="6763800" cy="67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706720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
        <p:nvSpPr>
          <p:cNvPr id="117" name="Google Shape;117;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40946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4"/>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a:off x="2525575" y="525325"/>
            <a:ext cx="4092900" cy="4092900"/>
          </a:xfrm>
          <a:prstGeom prst="diamond">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a:spLocks noGrp="1"/>
          </p:cNvSpPr>
          <p:nvPr>
            <p:ph type="subTitle" idx="1"/>
          </p:nvPr>
        </p:nvSpPr>
        <p:spPr>
          <a:xfrm>
            <a:off x="3009350" y="2573875"/>
            <a:ext cx="3086700" cy="2044500"/>
          </a:xfrm>
          <a:prstGeom prst="rect">
            <a:avLst/>
          </a:prstGeom>
          <a:noFill/>
          <a:ln>
            <a:noFill/>
          </a:ln>
        </p:spPr>
        <p:txBody>
          <a:bodyPr spcFirstLastPara="1" wrap="square" lIns="91425" tIns="91425" rIns="91425" bIns="91425" anchor="t" anchorCtr="0"/>
          <a:lstStyle>
            <a:lvl1pPr lvl="0"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1pPr>
            <a:lvl2pPr lvl="1"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2pPr>
            <a:lvl3pPr lvl="2"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3pPr>
            <a:lvl4pPr lvl="3"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4pPr>
            <a:lvl5pPr lvl="4"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5pPr>
            <a:lvl6pPr lvl="5"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6pPr>
            <a:lvl7pPr lvl="6"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7pPr>
            <a:lvl8pPr lvl="7"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8pPr>
            <a:lvl9pPr lvl="8"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9pPr>
          </a:lstStyle>
          <a:p>
            <a:endParaRPr/>
          </a:p>
        </p:txBody>
      </p:sp>
      <p:sp>
        <p:nvSpPr>
          <p:cNvPr id="73" name="Google Shape;73;p14"/>
          <p:cNvSpPr txBox="1">
            <a:spLocks noGrp="1"/>
          </p:cNvSpPr>
          <p:nvPr>
            <p:ph type="title"/>
          </p:nvPr>
        </p:nvSpPr>
        <p:spPr>
          <a:xfrm>
            <a:off x="3048000" y="529375"/>
            <a:ext cx="3048000" cy="2044500"/>
          </a:xfrm>
          <a:prstGeom prst="rect">
            <a:avLst/>
          </a:prstGeom>
          <a:noFill/>
          <a:ln>
            <a:noFill/>
          </a:ln>
        </p:spPr>
        <p:txBody>
          <a:bodyPr spcFirstLastPara="1" wrap="square" lIns="91425" tIns="91425" rIns="91425" bIns="91425" anchor="b"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dirty="0"/>
          </a:p>
        </p:txBody>
      </p:sp>
      <p:sp>
        <p:nvSpPr>
          <p:cNvPr id="74" name="Google Shape;74;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
        <p:nvSpPr>
          <p:cNvPr id="60" name="Google Shape;60;p11"/>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half">
  <p:cSld name="Title + 1 column half">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6" name="Google Shape;87;p17">
            <a:extLst>
              <a:ext uri="{FF2B5EF4-FFF2-40B4-BE49-F238E27FC236}">
                <a16:creationId xmlns:a16="http://schemas.microsoft.com/office/drawing/2014/main" id="{FBC37AA4-6BA8-46AB-BDA7-42DA78663FFD}"/>
              </a:ext>
            </a:extLst>
          </p:cNvPr>
          <p:cNvSpPr/>
          <p:nvPr userDrawn="1"/>
        </p:nvSpPr>
        <p:spPr>
          <a:xfrm>
            <a:off x="0" y="-49"/>
            <a:ext cx="4572000" cy="5143500"/>
          </a:xfrm>
          <a:prstGeom prst="rect">
            <a:avLst/>
          </a:prstGeom>
          <a:solidFill>
            <a:schemeClr val="accent5">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txBox="1">
            <a:spLocks noGrp="1"/>
          </p:cNvSpPr>
          <p:nvPr>
            <p:ph type="title"/>
          </p:nvPr>
        </p:nvSpPr>
        <p:spPr>
          <a:xfrm>
            <a:off x="522425" y="550854"/>
            <a:ext cx="34932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dirty="0"/>
          </a:p>
        </p:txBody>
      </p:sp>
      <p:sp>
        <p:nvSpPr>
          <p:cNvPr id="89" name="Google Shape;89;p17"/>
          <p:cNvSpPr txBox="1">
            <a:spLocks noGrp="1"/>
          </p:cNvSpPr>
          <p:nvPr>
            <p:ph type="body" idx="1"/>
          </p:nvPr>
        </p:nvSpPr>
        <p:spPr>
          <a:xfrm>
            <a:off x="522425" y="1821551"/>
            <a:ext cx="34932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dirty="0"/>
          </a:p>
        </p:txBody>
      </p:sp>
      <p:sp>
        <p:nvSpPr>
          <p:cNvPr id="90" name="Google Shape;9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8" name="Google Shape;87;p17">
            <a:extLst>
              <a:ext uri="{FF2B5EF4-FFF2-40B4-BE49-F238E27FC236}">
                <a16:creationId xmlns:a16="http://schemas.microsoft.com/office/drawing/2014/main" id="{B008B479-F7FF-4043-99DC-9448FDA063BD}"/>
              </a:ext>
            </a:extLst>
          </p:cNvPr>
          <p:cNvSpPr/>
          <p:nvPr userDrawn="1"/>
        </p:nvSpPr>
        <p:spPr>
          <a:xfrm>
            <a:off x="4572000" y="-50"/>
            <a:ext cx="4572000" cy="2571799"/>
          </a:xfrm>
          <a:prstGeom prst="rect">
            <a:avLst/>
          </a:prstGeom>
          <a:solidFill>
            <a:schemeClr val="accent5">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822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userDrawn="1">
  <p:cSld name="Title + 2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8"/>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5595730" y="0"/>
            <a:ext cx="3548420" cy="5143500"/>
          </a:xfrm>
          <a:prstGeom prst="rect">
            <a:avLst/>
          </a:prstGeom>
          <a:solidFill>
            <a:schemeClr val="accent5">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txBox="1">
            <a:spLocks noGrp="1"/>
          </p:cNvSpPr>
          <p:nvPr>
            <p:ph type="title"/>
          </p:nvPr>
        </p:nvSpPr>
        <p:spPr>
          <a:xfrm>
            <a:off x="5840673" y="302375"/>
            <a:ext cx="2780701"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dirty="0"/>
          </a:p>
        </p:txBody>
      </p:sp>
      <p:sp>
        <p:nvSpPr>
          <p:cNvPr id="96" name="Google Shape;96;p18"/>
          <p:cNvSpPr txBox="1">
            <a:spLocks noGrp="1"/>
          </p:cNvSpPr>
          <p:nvPr>
            <p:ph type="body" idx="2"/>
          </p:nvPr>
        </p:nvSpPr>
        <p:spPr>
          <a:xfrm>
            <a:off x="5840729"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endParaRPr/>
          </a:p>
        </p:txBody>
      </p:sp>
      <p:sp>
        <p:nvSpPr>
          <p:cNvPr id="97" name="Google Shape;97;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06542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userDrawn="1">
  <p:cSld name="Caption">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1"/>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1612641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1_Caption">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1"/>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1190100" y="4470400"/>
            <a:ext cx="6763800" cy="67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89186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1_Caption">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1"/>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4572001" y="0"/>
            <a:ext cx="4523544" cy="267081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5" name="Google Shape;113;p21">
            <a:extLst>
              <a:ext uri="{FF2B5EF4-FFF2-40B4-BE49-F238E27FC236}">
                <a16:creationId xmlns:a16="http://schemas.microsoft.com/office/drawing/2014/main" id="{1E2EB6AF-03FE-4CF4-AD88-AB02CD54864D}"/>
              </a:ext>
            </a:extLst>
          </p:cNvPr>
          <p:cNvSpPr/>
          <p:nvPr userDrawn="1"/>
        </p:nvSpPr>
        <p:spPr>
          <a:xfrm>
            <a:off x="0" y="2472634"/>
            <a:ext cx="4572000" cy="267081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009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2950" y="1509475"/>
            <a:ext cx="5718600" cy="3125100"/>
          </a:xfrm>
          <a:prstGeom prst="rect">
            <a:avLst/>
          </a:prstGeom>
          <a:noFill/>
          <a:ln>
            <a:noFill/>
          </a:ln>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7" name="Google Shape;7;p1"/>
          <p:cNvSpPr txBox="1">
            <a:spLocks noGrp="1"/>
          </p:cNvSpPr>
          <p:nvPr>
            <p:ph type="title"/>
          </p:nvPr>
        </p:nvSpPr>
        <p:spPr>
          <a:xfrm>
            <a:off x="2902775" y="302375"/>
            <a:ext cx="5718600" cy="503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a:spcBef>
                <a:spcPts val="0"/>
              </a:spcBef>
              <a:spcAft>
                <a:spcPts val="0"/>
              </a:spcAft>
              <a:buNone/>
              <a:defRPr sz="1800" b="1">
                <a:solidFill>
                  <a:srgbClr val="FFFFFF"/>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529670"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Muli"/>
                <a:ea typeface="Muli"/>
                <a:cs typeface="Muli"/>
                <a:sym typeface="Muli"/>
              </a:defRPr>
            </a:lvl1pPr>
            <a:lvl2pPr lvl="1" algn="r">
              <a:buNone/>
              <a:defRPr sz="1000">
                <a:solidFill>
                  <a:srgbClr val="FFFFFF"/>
                </a:solidFill>
                <a:latin typeface="Muli"/>
                <a:ea typeface="Muli"/>
                <a:cs typeface="Muli"/>
                <a:sym typeface="Muli"/>
              </a:defRPr>
            </a:lvl2pPr>
            <a:lvl3pPr lvl="2" algn="r">
              <a:buNone/>
              <a:defRPr sz="1000">
                <a:solidFill>
                  <a:srgbClr val="FFFFFF"/>
                </a:solidFill>
                <a:latin typeface="Muli"/>
                <a:ea typeface="Muli"/>
                <a:cs typeface="Muli"/>
                <a:sym typeface="Muli"/>
              </a:defRPr>
            </a:lvl3pPr>
            <a:lvl4pPr lvl="3" algn="r">
              <a:buNone/>
              <a:defRPr sz="1000">
                <a:solidFill>
                  <a:srgbClr val="FFFFFF"/>
                </a:solidFill>
                <a:latin typeface="Muli"/>
                <a:ea typeface="Muli"/>
                <a:cs typeface="Muli"/>
                <a:sym typeface="Muli"/>
              </a:defRPr>
            </a:lvl4pPr>
            <a:lvl5pPr lvl="4" algn="r">
              <a:buNone/>
              <a:defRPr sz="1000">
                <a:solidFill>
                  <a:srgbClr val="FFFFFF"/>
                </a:solidFill>
                <a:latin typeface="Muli"/>
                <a:ea typeface="Muli"/>
                <a:cs typeface="Muli"/>
                <a:sym typeface="Muli"/>
              </a:defRPr>
            </a:lvl5pPr>
            <a:lvl6pPr lvl="5" algn="r">
              <a:buNone/>
              <a:defRPr sz="1000">
                <a:solidFill>
                  <a:srgbClr val="FFFFFF"/>
                </a:solidFill>
                <a:latin typeface="Muli"/>
                <a:ea typeface="Muli"/>
                <a:cs typeface="Muli"/>
                <a:sym typeface="Muli"/>
              </a:defRPr>
            </a:lvl6pPr>
            <a:lvl7pPr lvl="6" algn="r">
              <a:buNone/>
              <a:defRPr sz="1000">
                <a:solidFill>
                  <a:srgbClr val="FFFFFF"/>
                </a:solidFill>
                <a:latin typeface="Muli"/>
                <a:ea typeface="Muli"/>
                <a:cs typeface="Muli"/>
                <a:sym typeface="Muli"/>
              </a:defRPr>
            </a:lvl7pPr>
            <a:lvl8pPr lvl="7" algn="r">
              <a:buNone/>
              <a:defRPr sz="1000">
                <a:solidFill>
                  <a:srgbClr val="FFFFFF"/>
                </a:solidFill>
                <a:latin typeface="Muli"/>
                <a:ea typeface="Muli"/>
                <a:cs typeface="Muli"/>
                <a:sym typeface="Muli"/>
              </a:defRPr>
            </a:lvl8pPr>
            <a:lvl9pPr lvl="8" algn="r">
              <a:buNone/>
              <a:defRPr sz="1000">
                <a:solidFill>
                  <a:srgbClr val="FFFFFF"/>
                </a:solidFill>
                <a:latin typeface="Muli"/>
                <a:ea typeface="Muli"/>
                <a:cs typeface="Muli"/>
                <a:sym typeface="Muli"/>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9" r:id="rId3"/>
    <p:sldLayoutId id="2147483657" r:id="rId4"/>
    <p:sldLayoutId id="2147483673" r:id="rId5"/>
    <p:sldLayoutId id="2147483674" r:id="rId6"/>
    <p:sldLayoutId id="2147483675" r:id="rId7"/>
    <p:sldLayoutId id="2147483679" r:id="rId8"/>
    <p:sldLayoutId id="2147483672" r:id="rId9"/>
    <p:sldLayoutId id="2147483677" r:id="rId10"/>
    <p:sldLayoutId id="214748368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body" idx="1"/>
          </p:nvPr>
        </p:nvSpPr>
        <p:spPr>
          <a:xfrm>
            <a:off x="2902950" y="1509475"/>
            <a:ext cx="5718600" cy="3125100"/>
          </a:xfrm>
          <a:prstGeom prst="rect">
            <a:avLst/>
          </a:prstGeom>
          <a:noFill/>
          <a:ln>
            <a:noFill/>
          </a:ln>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63" name="Google Shape;63;p12"/>
          <p:cNvSpPr txBox="1">
            <a:spLocks noGrp="1"/>
          </p:cNvSpPr>
          <p:nvPr>
            <p:ph type="title"/>
          </p:nvPr>
        </p:nvSpPr>
        <p:spPr>
          <a:xfrm>
            <a:off x="2902775" y="302375"/>
            <a:ext cx="5718600" cy="503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64" name="Google Shape;64;p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latin typeface="Muli"/>
                <a:ea typeface="Muli"/>
                <a:cs typeface="Muli"/>
                <a:sym typeface="Muli"/>
              </a:defRPr>
            </a:lvl1pPr>
            <a:lvl2pPr lvl="1" algn="r">
              <a:buNone/>
              <a:defRPr sz="1300">
                <a:solidFill>
                  <a:srgbClr val="FFFFFF"/>
                </a:solidFill>
                <a:latin typeface="Muli"/>
                <a:ea typeface="Muli"/>
                <a:cs typeface="Muli"/>
                <a:sym typeface="Muli"/>
              </a:defRPr>
            </a:lvl2pPr>
            <a:lvl3pPr lvl="2" algn="r">
              <a:buNone/>
              <a:defRPr sz="1300">
                <a:solidFill>
                  <a:srgbClr val="FFFFFF"/>
                </a:solidFill>
                <a:latin typeface="Muli"/>
                <a:ea typeface="Muli"/>
                <a:cs typeface="Muli"/>
                <a:sym typeface="Muli"/>
              </a:defRPr>
            </a:lvl3pPr>
            <a:lvl4pPr lvl="3" algn="r">
              <a:buNone/>
              <a:defRPr sz="1300">
                <a:solidFill>
                  <a:srgbClr val="FFFFFF"/>
                </a:solidFill>
                <a:latin typeface="Muli"/>
                <a:ea typeface="Muli"/>
                <a:cs typeface="Muli"/>
                <a:sym typeface="Muli"/>
              </a:defRPr>
            </a:lvl4pPr>
            <a:lvl5pPr lvl="4" algn="r">
              <a:buNone/>
              <a:defRPr sz="1300">
                <a:solidFill>
                  <a:srgbClr val="FFFFFF"/>
                </a:solidFill>
                <a:latin typeface="Muli"/>
                <a:ea typeface="Muli"/>
                <a:cs typeface="Muli"/>
                <a:sym typeface="Muli"/>
              </a:defRPr>
            </a:lvl5pPr>
            <a:lvl6pPr lvl="5" algn="r">
              <a:buNone/>
              <a:defRPr sz="1300">
                <a:solidFill>
                  <a:srgbClr val="FFFFFF"/>
                </a:solidFill>
                <a:latin typeface="Muli"/>
                <a:ea typeface="Muli"/>
                <a:cs typeface="Muli"/>
                <a:sym typeface="Muli"/>
              </a:defRPr>
            </a:lvl6pPr>
            <a:lvl7pPr lvl="6" algn="r">
              <a:buNone/>
              <a:defRPr sz="1300">
                <a:solidFill>
                  <a:srgbClr val="FFFFFF"/>
                </a:solidFill>
                <a:latin typeface="Muli"/>
                <a:ea typeface="Muli"/>
                <a:cs typeface="Muli"/>
                <a:sym typeface="Muli"/>
              </a:defRPr>
            </a:lvl7pPr>
            <a:lvl8pPr lvl="7" algn="r">
              <a:buNone/>
              <a:defRPr sz="1300">
                <a:solidFill>
                  <a:srgbClr val="FFFFFF"/>
                </a:solidFill>
                <a:latin typeface="Muli"/>
                <a:ea typeface="Muli"/>
                <a:cs typeface="Muli"/>
                <a:sym typeface="Muli"/>
              </a:defRPr>
            </a:lvl8pPr>
            <a:lvl9pPr lvl="8" algn="r">
              <a:buNone/>
              <a:defRPr sz="1300">
                <a:solidFill>
                  <a:srgbClr val="FFFFFF"/>
                </a:solidFill>
                <a:latin typeface="Muli"/>
                <a:ea typeface="Muli"/>
                <a:cs typeface="Muli"/>
                <a:sym typeface="Muli"/>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3079037384"/>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0.xml"/><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l="-18000" r="-18000"/>
          </a:stretch>
        </a:blipFill>
        <a:effectLst/>
      </p:bgPr>
    </p:bg>
    <p:spTree>
      <p:nvGrpSpPr>
        <p:cNvPr id="1" name="Shape 121"/>
        <p:cNvGrpSpPr/>
        <p:nvPr/>
      </p:nvGrpSpPr>
      <p:grpSpPr>
        <a:xfrm>
          <a:off x="0" y="0"/>
          <a:ext cx="0" cy="0"/>
          <a:chOff x="0" y="0"/>
          <a:chExt cx="0" cy="0"/>
        </a:xfrm>
      </p:grpSpPr>
      <p:sp>
        <p:nvSpPr>
          <p:cNvPr id="4" name="Google Shape;113;p21">
            <a:extLst>
              <a:ext uri="{FF2B5EF4-FFF2-40B4-BE49-F238E27FC236}">
                <a16:creationId xmlns:a16="http://schemas.microsoft.com/office/drawing/2014/main" id="{0C0CA335-EFDA-4D68-81DA-5327EA55D0D9}"/>
              </a:ext>
            </a:extLst>
          </p:cNvPr>
          <p:cNvSpPr/>
          <p:nvPr/>
        </p:nvSpPr>
        <p:spPr>
          <a:xfrm>
            <a:off x="4572000" y="2861679"/>
            <a:ext cx="4284921" cy="192166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3"/>
          <p:cNvSpPr txBox="1">
            <a:spLocks noGrp="1"/>
          </p:cNvSpPr>
          <p:nvPr>
            <p:ph type="title" idx="4294967295"/>
          </p:nvPr>
        </p:nvSpPr>
        <p:spPr>
          <a:xfrm>
            <a:off x="2880901" y="1158267"/>
            <a:ext cx="3071354" cy="11235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E" sz="3600" dirty="0">
                <a:latin typeface="Engravers MT" panose="02090707080505020304" pitchFamily="18" charset="0"/>
              </a:rPr>
              <a:t>GLOSBE</a:t>
            </a:r>
            <a:endParaRPr sz="3600" dirty="0">
              <a:latin typeface="Engravers MT" panose="02090707080505020304" pitchFamily="18" charset="0"/>
            </a:endParaRPr>
          </a:p>
        </p:txBody>
      </p:sp>
      <p:sp>
        <p:nvSpPr>
          <p:cNvPr id="3" name="Google Shape;165;p29">
            <a:extLst>
              <a:ext uri="{FF2B5EF4-FFF2-40B4-BE49-F238E27FC236}">
                <a16:creationId xmlns:a16="http://schemas.microsoft.com/office/drawing/2014/main" id="{3F84CB2C-A615-48F0-BBC9-CC44CC48A1F4}"/>
              </a:ext>
            </a:extLst>
          </p:cNvPr>
          <p:cNvSpPr txBox="1">
            <a:spLocks/>
          </p:cNvSpPr>
          <p:nvPr/>
        </p:nvSpPr>
        <p:spPr>
          <a:xfrm>
            <a:off x="4572001" y="3062177"/>
            <a:ext cx="4189228" cy="17211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s-PE" sz="1600" dirty="0">
                <a:solidFill>
                  <a:schemeClr val="bg1"/>
                </a:solidFill>
              </a:rPr>
              <a:t>INTEGRANTES:</a:t>
            </a:r>
          </a:p>
          <a:p>
            <a:pPr marL="285750" lvl="0" indent="-285750">
              <a:buFont typeface="Courier New" panose="02070309020205020404" pitchFamily="49" charset="0"/>
              <a:buChar char="o"/>
            </a:pPr>
            <a:r>
              <a:rPr lang="es-PE" sz="1600" dirty="0">
                <a:solidFill>
                  <a:schemeClr val="bg1"/>
                </a:solidFill>
              </a:rPr>
              <a:t>DE LA CRUZ ALIAGA, Urpi</a:t>
            </a:r>
          </a:p>
          <a:p>
            <a:pPr marL="285750" lvl="0" indent="-285750">
              <a:buFont typeface="Courier New" panose="02070309020205020404" pitchFamily="49" charset="0"/>
              <a:buChar char="o"/>
            </a:pPr>
            <a:r>
              <a:rPr lang="es-PE" sz="1600" dirty="0">
                <a:solidFill>
                  <a:schemeClr val="bg1"/>
                </a:solidFill>
              </a:rPr>
              <a:t>PACHERRES LLAMOJA, Joselyn	</a:t>
            </a:r>
          </a:p>
          <a:p>
            <a:pPr marL="285750" lvl="0" indent="-285750">
              <a:buFont typeface="Courier New" panose="02070309020205020404" pitchFamily="49" charset="0"/>
              <a:buChar char="o"/>
            </a:pPr>
            <a:r>
              <a:rPr lang="es-PE" sz="1600" dirty="0">
                <a:solidFill>
                  <a:schemeClr val="bg1"/>
                </a:solidFill>
              </a:rPr>
              <a:t>QUISPE PINEDO, Jesus 	</a:t>
            </a:r>
          </a:p>
          <a:p>
            <a:pPr marL="285750" lvl="0" indent="-285750">
              <a:buFont typeface="Courier New" panose="02070309020205020404" pitchFamily="49" charset="0"/>
              <a:buChar char="o"/>
            </a:pPr>
            <a:r>
              <a:rPr lang="es-PE" sz="1600" dirty="0" smtClean="0">
                <a:solidFill>
                  <a:schemeClr val="bg1"/>
                </a:solidFill>
              </a:rPr>
              <a:t>PEVE VILLANUEVA</a:t>
            </a:r>
            <a:r>
              <a:rPr lang="es-PE" sz="1600" dirty="0" smtClean="0">
                <a:solidFill>
                  <a:schemeClr val="bg1"/>
                </a:solidFill>
              </a:rPr>
              <a:t>, Dayana      </a:t>
            </a:r>
            <a:endParaRPr lang="es-PE" sz="1600" dirty="0">
              <a:solidFill>
                <a:schemeClr val="bg1"/>
              </a:solidFill>
            </a:endParaRPr>
          </a:p>
          <a:p>
            <a:pPr marL="285750" lvl="0" indent="-285750">
              <a:buFont typeface="Courier New" panose="02070309020205020404" pitchFamily="49" charset="0"/>
              <a:buChar char="o"/>
            </a:pPr>
            <a:r>
              <a:rPr lang="es-PE" sz="1600" dirty="0" smtClean="0">
                <a:solidFill>
                  <a:schemeClr val="bg1"/>
                </a:solidFill>
              </a:rPr>
              <a:t>MENDOZA MEZA, Pablo </a:t>
            </a:r>
            <a:endParaRPr lang="es-PE" sz="1600" dirty="0">
              <a:solidFill>
                <a:schemeClr val="bg1"/>
              </a:solidFill>
            </a:endParaRPr>
          </a:p>
          <a:p>
            <a:r>
              <a:rPr lang="es-ES" dirty="0"/>
              <a:t/>
            </a:r>
            <a:br>
              <a:rPr lang="es-ES" dirty="0"/>
            </a:br>
            <a:r>
              <a:rPr lang="es-ES" b="1" dirty="0"/>
              <a:t> </a:t>
            </a:r>
            <a:endParaRPr lang="es-PE" dirty="0"/>
          </a:p>
          <a:p>
            <a:pPr marL="171450" lvl="0" indent="-171450">
              <a:buFont typeface="Wingdings" panose="05000000000000000000" pitchFamily="2" charset="2"/>
              <a:buChar char="§"/>
            </a:pPr>
            <a:endParaRPr lang="es-PE" sz="1200" dirty="0">
              <a:latin typeface="Adobe Thai" panose="02040503050201020203" pitchFamily="18" charset="-34"/>
              <a:cs typeface="Adobe Thai" panose="02040503050201020203" pitchFamily="18" charset="-34"/>
            </a:endParaRPr>
          </a:p>
        </p:txBody>
      </p:sp>
      <p:pic>
        <p:nvPicPr>
          <p:cNvPr id="7" name="Imagen 6" descr="Imagen que contiene interior, estrella&#10;&#10;Descripción generada automáticamente">
            <a:extLst>
              <a:ext uri="{FF2B5EF4-FFF2-40B4-BE49-F238E27FC236}">
                <a16:creationId xmlns:a16="http://schemas.microsoft.com/office/drawing/2014/main" id="{3CFEF663-65E7-45D7-B2AF-262666C092DD}"/>
              </a:ext>
            </a:extLst>
          </p:cNvPr>
          <p:cNvPicPr>
            <a:picLocks noChangeAspect="1"/>
          </p:cNvPicPr>
          <p:nvPr/>
        </p:nvPicPr>
        <p:blipFill>
          <a:blip r:embed="rId4"/>
          <a:stretch>
            <a:fillRect/>
          </a:stretch>
        </p:blipFill>
        <p:spPr>
          <a:xfrm>
            <a:off x="287079" y="2861679"/>
            <a:ext cx="4192604" cy="1412620"/>
          </a:xfrm>
          <a:prstGeom prst="rect">
            <a:avLst/>
          </a:prstGeom>
          <a:effectLst>
            <a:glow rad="228600">
              <a:schemeClr val="accent5">
                <a:satMod val="175000"/>
                <a:alpha val="40000"/>
              </a:schemeClr>
            </a:glo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66545-5B47-4F30-8A2B-B1EBDEC94CCB}"/>
              </a:ext>
            </a:extLst>
          </p:cNvPr>
          <p:cNvSpPr>
            <a:spLocks noGrp="1"/>
          </p:cNvSpPr>
          <p:nvPr>
            <p:ph type="title"/>
          </p:nvPr>
        </p:nvSpPr>
        <p:spPr>
          <a:xfrm>
            <a:off x="1080372" y="143879"/>
            <a:ext cx="6763800" cy="503100"/>
          </a:xfrm>
        </p:spPr>
        <p:txBody>
          <a:bodyPr/>
          <a:lstStyle/>
          <a:p>
            <a:r>
              <a:rPr lang="es-PE" sz="2800" dirty="0"/>
              <a:t>JUSTIFICACION</a:t>
            </a:r>
            <a:r>
              <a:rPr lang="es-PE" dirty="0"/>
              <a:t/>
            </a:r>
            <a:br>
              <a:rPr lang="es-PE" dirty="0"/>
            </a:br>
            <a:r>
              <a:rPr lang="es-PE" dirty="0"/>
              <a:t/>
            </a:r>
            <a:br>
              <a:rPr lang="es-PE" dirty="0"/>
            </a:br>
            <a:endParaRPr lang="es-PE" dirty="0"/>
          </a:p>
        </p:txBody>
      </p:sp>
      <p:sp>
        <p:nvSpPr>
          <p:cNvPr id="3" name="Marcador de número de diapositiva 2">
            <a:extLst>
              <a:ext uri="{FF2B5EF4-FFF2-40B4-BE49-F238E27FC236}">
                <a16:creationId xmlns:a16="http://schemas.microsoft.com/office/drawing/2014/main" id="{6BF58D31-C7FC-4462-A2A4-DD63E5132E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PE" smtClean="0"/>
              <a:t>10</a:t>
            </a:fld>
            <a:endParaRPr lang="es-PE"/>
          </a:p>
        </p:txBody>
      </p:sp>
      <p:sp>
        <p:nvSpPr>
          <p:cNvPr id="4" name="CuadroTexto 3">
            <a:extLst>
              <a:ext uri="{FF2B5EF4-FFF2-40B4-BE49-F238E27FC236}">
                <a16:creationId xmlns:a16="http://schemas.microsoft.com/office/drawing/2014/main" id="{CEE3E537-F8FB-4745-A7A5-7E264BA68034}"/>
              </a:ext>
            </a:extLst>
          </p:cNvPr>
          <p:cNvSpPr txBox="1"/>
          <p:nvPr/>
        </p:nvSpPr>
        <p:spPr>
          <a:xfrm>
            <a:off x="1080372" y="1179643"/>
            <a:ext cx="3604437" cy="3570208"/>
          </a:xfrm>
          <a:prstGeom prst="rect">
            <a:avLst/>
          </a:prstGeom>
          <a:noFill/>
        </p:spPr>
        <p:txBody>
          <a:bodyPr wrap="square" rtlCol="0">
            <a:spAutoFit/>
          </a:bodyPr>
          <a:lstStyle/>
          <a:p>
            <a:pPr algn="just"/>
            <a:r>
              <a:rPr lang="es-PE" dirty="0"/>
              <a:t>Con el desarrollo de GLOSBE, se pretende mejorar y simplificar el proceso de búsqueda de instituciones educativas y la respectiva matrícula en ellas. Con ello se busca eliminar las colas y otras posibles dificultades que se tiene mediante el proceso de matrícula a inicio de año.</a:t>
            </a:r>
          </a:p>
          <a:p>
            <a:pPr algn="just"/>
            <a:endParaRPr lang="es-PE" dirty="0"/>
          </a:p>
          <a:p>
            <a:pPr algn="just"/>
            <a:r>
              <a:rPr lang="es-PE" dirty="0"/>
              <a:t>Este sistema también busca facilitar el registro rápido y fácil de las instituciones educativas que no estén registradas. Una vez registrada permitirá el manejo sobre el registro de vacantes por grado y sección, esto facilitara la búsqueda de vacantes para los padres de familia.</a:t>
            </a:r>
          </a:p>
          <a:p>
            <a:pPr algn="just"/>
            <a:endParaRPr lang="es-PE" sz="1600" dirty="0"/>
          </a:p>
        </p:txBody>
      </p:sp>
      <p:pic>
        <p:nvPicPr>
          <p:cNvPr id="7" name="Imagen 6">
            <a:extLst>
              <a:ext uri="{FF2B5EF4-FFF2-40B4-BE49-F238E27FC236}">
                <a16:creationId xmlns:a16="http://schemas.microsoft.com/office/drawing/2014/main" id="{88562AB2-6411-4CB7-935F-1EE6E608BCBD}"/>
              </a:ext>
            </a:extLst>
          </p:cNvPr>
          <p:cNvPicPr>
            <a:picLocks noChangeAspect="1"/>
          </p:cNvPicPr>
          <p:nvPr/>
        </p:nvPicPr>
        <p:blipFill>
          <a:blip r:embed="rId2"/>
          <a:stretch>
            <a:fillRect/>
          </a:stretch>
        </p:blipFill>
        <p:spPr>
          <a:xfrm>
            <a:off x="5528931" y="1020024"/>
            <a:ext cx="2855175" cy="3103451"/>
          </a:xfrm>
          <a:prstGeom prst="rect">
            <a:avLst/>
          </a:prstGeom>
        </p:spPr>
      </p:pic>
      <p:sp>
        <p:nvSpPr>
          <p:cNvPr id="8" name="CuadroTexto 7">
            <a:extLst>
              <a:ext uri="{FF2B5EF4-FFF2-40B4-BE49-F238E27FC236}">
                <a16:creationId xmlns:a16="http://schemas.microsoft.com/office/drawing/2014/main" id="{9E8D7D9E-F0E4-4074-95F2-2125C5D4CB66}"/>
              </a:ext>
            </a:extLst>
          </p:cNvPr>
          <p:cNvSpPr txBox="1"/>
          <p:nvPr/>
        </p:nvSpPr>
        <p:spPr>
          <a:xfrm rot="20768486">
            <a:off x="6922917" y="3274640"/>
            <a:ext cx="1842508" cy="707886"/>
          </a:xfrm>
          <a:prstGeom prst="rect">
            <a:avLst/>
          </a:prstGeom>
          <a:noFill/>
        </p:spPr>
        <p:txBody>
          <a:bodyPr wrap="square" rtlCol="0">
            <a:spAutoFit/>
          </a:bodyPr>
          <a:lstStyle/>
          <a:p>
            <a:pPr algn="ctr"/>
            <a:r>
              <a:rPr lang="es-PE" sz="4000" dirty="0">
                <a:solidFill>
                  <a:srgbClr val="0070C0"/>
                </a:solidFill>
                <a:latin typeface="Vivaldi" panose="03020602050506090804" pitchFamily="66" charset="0"/>
              </a:rPr>
              <a:t>Glosbe</a:t>
            </a:r>
          </a:p>
        </p:txBody>
      </p:sp>
    </p:spTree>
    <p:extLst>
      <p:ext uri="{BB962C8B-B14F-4D97-AF65-F5344CB8AC3E}">
        <p14:creationId xmlns:p14="http://schemas.microsoft.com/office/powerpoint/2010/main" val="1962668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
        <p:nvSpPr>
          <p:cNvPr id="250" name="Google Shape;250;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PE" sz="2400" dirty="0"/>
              <a:t>DIAGRAMA DE CASO DE USO</a:t>
            </a:r>
            <a:r>
              <a:rPr lang="es-PE" dirty="0"/>
              <a:t/>
            </a:r>
            <a:br>
              <a:rPr lang="es-PE" dirty="0"/>
            </a:br>
            <a:endParaRPr lang="es-PE" dirty="0"/>
          </a:p>
        </p:txBody>
      </p:sp>
      <p:sp>
        <p:nvSpPr>
          <p:cNvPr id="307" name="Google Shape;307;p3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71" name="Rectangle 84">
            <a:extLst>
              <a:ext uri="{FF2B5EF4-FFF2-40B4-BE49-F238E27FC236}">
                <a16:creationId xmlns:a16="http://schemas.microsoft.com/office/drawing/2014/main" id="{33F37643-5D02-4868-AEEF-63831213D81F}"/>
              </a:ext>
            </a:extLst>
          </p:cNvPr>
          <p:cNvSpPr>
            <a:spLocks noChangeArrowheads="1"/>
          </p:cNvSpPr>
          <p:nvPr/>
        </p:nvSpPr>
        <p:spPr bwMode="auto">
          <a:xfrm>
            <a:off x="2845733" y="-27615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pic>
        <p:nvPicPr>
          <p:cNvPr id="3" name="Imagen 2" descr="Imagen que contiene captura de pantalla&#10;&#10;Descripción generada automáticamente">
            <a:extLst>
              <a:ext uri="{FF2B5EF4-FFF2-40B4-BE49-F238E27FC236}">
                <a16:creationId xmlns:a16="http://schemas.microsoft.com/office/drawing/2014/main" id="{DBA8D073-2EAD-4973-918F-1736CC929EB3}"/>
              </a:ext>
            </a:extLst>
          </p:cNvPr>
          <p:cNvPicPr>
            <a:picLocks noChangeAspect="1"/>
          </p:cNvPicPr>
          <p:nvPr/>
        </p:nvPicPr>
        <p:blipFill rotWithShape="1">
          <a:blip r:embed="rId4"/>
          <a:srcRect l="18722" t="41132" r="25232" b="17401"/>
          <a:stretch/>
        </p:blipFill>
        <p:spPr>
          <a:xfrm>
            <a:off x="1913860" y="1737570"/>
            <a:ext cx="5124893" cy="2131803"/>
          </a:xfrm>
          <a:prstGeom prst="rect">
            <a:avLst/>
          </a:prstGeom>
          <a:effectLst>
            <a:glow rad="228600">
              <a:schemeClr val="accent5">
                <a:satMod val="175000"/>
                <a:alpha val="40000"/>
              </a:schemeClr>
            </a:glow>
          </a:effectLst>
        </p:spPr>
      </p:pic>
      <p:sp>
        <p:nvSpPr>
          <p:cNvPr id="4" name="CuadroTexto 3">
            <a:extLst>
              <a:ext uri="{FF2B5EF4-FFF2-40B4-BE49-F238E27FC236}">
                <a16:creationId xmlns:a16="http://schemas.microsoft.com/office/drawing/2014/main" id="{30C11153-A6B5-4041-B8C0-7315A6C957D4}"/>
              </a:ext>
            </a:extLst>
          </p:cNvPr>
          <p:cNvSpPr txBox="1"/>
          <p:nvPr/>
        </p:nvSpPr>
        <p:spPr>
          <a:xfrm>
            <a:off x="2700670" y="1084521"/>
            <a:ext cx="3285461" cy="338554"/>
          </a:xfrm>
          <a:prstGeom prst="rect">
            <a:avLst/>
          </a:prstGeom>
          <a:noFill/>
        </p:spPr>
        <p:txBody>
          <a:bodyPr wrap="square" rtlCol="0">
            <a:spAutoFit/>
          </a:bodyPr>
          <a:lstStyle/>
          <a:p>
            <a:pPr algn="ctr"/>
            <a:r>
              <a:rPr lang="es-PE" sz="1600" b="1" dirty="0">
                <a:solidFill>
                  <a:srgbClr val="7030A0"/>
                </a:solidFill>
              </a:rPr>
              <a:t>ACTORES DEL SISTEMA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D2088-743B-4C86-BD1C-C331BA5CF30A}"/>
              </a:ext>
            </a:extLst>
          </p:cNvPr>
          <p:cNvSpPr>
            <a:spLocks noGrp="1"/>
          </p:cNvSpPr>
          <p:nvPr>
            <p:ph type="title"/>
          </p:nvPr>
        </p:nvSpPr>
        <p:spPr/>
        <p:txBody>
          <a:bodyPr/>
          <a:lstStyle/>
          <a:p>
            <a:r>
              <a:rPr lang="es-PE" dirty="0"/>
              <a:t>VERIFICACION DE LICENCIATURA DE COLEGIO</a:t>
            </a:r>
            <a:br>
              <a:rPr lang="es-PE" dirty="0"/>
            </a:br>
            <a:endParaRPr lang="es-PE" dirty="0"/>
          </a:p>
        </p:txBody>
      </p:sp>
      <p:sp>
        <p:nvSpPr>
          <p:cNvPr id="3" name="Marcador de número de diapositiva 2">
            <a:extLst>
              <a:ext uri="{FF2B5EF4-FFF2-40B4-BE49-F238E27FC236}">
                <a16:creationId xmlns:a16="http://schemas.microsoft.com/office/drawing/2014/main" id="{E6466BCD-F5A2-4345-A54D-63F50C93C5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12</a:t>
            </a:fld>
            <a:endParaRPr lang="es-PE"/>
          </a:p>
        </p:txBody>
      </p:sp>
      <p:pic>
        <p:nvPicPr>
          <p:cNvPr id="5" name="Imagen 4" descr="Imagen que contiene captura de pantalla, mapa&#10;&#10;Descripción generada automáticamente">
            <a:extLst>
              <a:ext uri="{FF2B5EF4-FFF2-40B4-BE49-F238E27FC236}">
                <a16:creationId xmlns:a16="http://schemas.microsoft.com/office/drawing/2014/main" id="{4110F49A-29D9-45DD-873B-C4BB4FF0A66A}"/>
              </a:ext>
            </a:extLst>
          </p:cNvPr>
          <p:cNvPicPr>
            <a:picLocks noChangeAspect="1"/>
          </p:cNvPicPr>
          <p:nvPr/>
        </p:nvPicPr>
        <p:blipFill rotWithShape="1">
          <a:blip r:embed="rId2"/>
          <a:srcRect l="19071" t="14040" r="27790" b="7632"/>
          <a:stretch/>
        </p:blipFill>
        <p:spPr>
          <a:xfrm>
            <a:off x="1818168" y="919813"/>
            <a:ext cx="5422604" cy="4026838"/>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181793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98AF5-FF62-49B5-877F-214734745D0D}"/>
              </a:ext>
            </a:extLst>
          </p:cNvPr>
          <p:cNvSpPr>
            <a:spLocks noGrp="1"/>
          </p:cNvSpPr>
          <p:nvPr>
            <p:ph type="title"/>
          </p:nvPr>
        </p:nvSpPr>
        <p:spPr/>
        <p:txBody>
          <a:bodyPr/>
          <a:lstStyle/>
          <a:p>
            <a:r>
              <a:rPr lang="es-PE" dirty="0"/>
              <a:t>GESTION DE MATRICULA</a:t>
            </a:r>
            <a:br>
              <a:rPr lang="es-PE" dirty="0"/>
            </a:br>
            <a:endParaRPr lang="es-PE" dirty="0"/>
          </a:p>
        </p:txBody>
      </p:sp>
      <p:sp>
        <p:nvSpPr>
          <p:cNvPr id="3" name="Marcador de número de diapositiva 2">
            <a:extLst>
              <a:ext uri="{FF2B5EF4-FFF2-40B4-BE49-F238E27FC236}">
                <a16:creationId xmlns:a16="http://schemas.microsoft.com/office/drawing/2014/main" id="{AD5E05EB-C311-4D9E-8CAE-EBCB2EF75A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13</a:t>
            </a:fld>
            <a:endParaRPr lang="es-PE"/>
          </a:p>
        </p:txBody>
      </p:sp>
      <p:pic>
        <p:nvPicPr>
          <p:cNvPr id="9" name="Imagen 8" descr="Imagen que contiene captura de pantalla, mapa&#10;&#10;Descripción generada automáticamente">
            <a:extLst>
              <a:ext uri="{FF2B5EF4-FFF2-40B4-BE49-F238E27FC236}">
                <a16:creationId xmlns:a16="http://schemas.microsoft.com/office/drawing/2014/main" id="{BF3F4B3B-FBA0-4B1F-AC70-74657036C96B}"/>
              </a:ext>
            </a:extLst>
          </p:cNvPr>
          <p:cNvPicPr>
            <a:picLocks noChangeAspect="1"/>
          </p:cNvPicPr>
          <p:nvPr/>
        </p:nvPicPr>
        <p:blipFill rotWithShape="1">
          <a:blip r:embed="rId2"/>
          <a:srcRect l="16440" t="13642" r="19722" b="11010"/>
          <a:stretch/>
        </p:blipFill>
        <p:spPr>
          <a:xfrm>
            <a:off x="1653363" y="967563"/>
            <a:ext cx="5837274" cy="3873562"/>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2976575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2332D1F8-3FBB-4AF9-92F2-20796E756F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14</a:t>
            </a:fld>
            <a:endParaRPr lang="es-PE"/>
          </a:p>
        </p:txBody>
      </p:sp>
      <p:sp>
        <p:nvSpPr>
          <p:cNvPr id="7" name="Marcador de texto 6">
            <a:extLst>
              <a:ext uri="{FF2B5EF4-FFF2-40B4-BE49-F238E27FC236}">
                <a16:creationId xmlns:a16="http://schemas.microsoft.com/office/drawing/2014/main" id="{0A003D76-C96B-4A5F-A13C-9A07D053291B}"/>
              </a:ext>
            </a:extLst>
          </p:cNvPr>
          <p:cNvSpPr>
            <a:spLocks noGrp="1"/>
          </p:cNvSpPr>
          <p:nvPr>
            <p:ph type="body" idx="4294967295"/>
          </p:nvPr>
        </p:nvSpPr>
        <p:spPr>
          <a:xfrm>
            <a:off x="0" y="4470400"/>
            <a:ext cx="6762750" cy="673100"/>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s-PE" dirty="0"/>
              <a:t>MODELO RELACIONAL FINAL</a:t>
            </a:r>
          </a:p>
        </p:txBody>
      </p:sp>
      <p:pic>
        <p:nvPicPr>
          <p:cNvPr id="6" name="Imagen 5" descr="Imagen que contiene captura de pantalla&#10;&#10;Descripción generada automáticamente">
            <a:extLst>
              <a:ext uri="{FF2B5EF4-FFF2-40B4-BE49-F238E27FC236}">
                <a16:creationId xmlns:a16="http://schemas.microsoft.com/office/drawing/2014/main" id="{BFB3E012-03DD-4DAA-874A-8E00C563ABEC}"/>
              </a:ext>
            </a:extLst>
          </p:cNvPr>
          <p:cNvPicPr>
            <a:picLocks noChangeAspect="1"/>
          </p:cNvPicPr>
          <p:nvPr/>
        </p:nvPicPr>
        <p:blipFill>
          <a:blip r:embed="rId2"/>
          <a:stretch>
            <a:fillRect/>
          </a:stretch>
        </p:blipFill>
        <p:spPr>
          <a:xfrm>
            <a:off x="669851" y="-1"/>
            <a:ext cx="7886934" cy="4470401"/>
          </a:xfrm>
          <a:prstGeom prst="rect">
            <a:avLst/>
          </a:prstGeom>
        </p:spPr>
      </p:pic>
    </p:spTree>
    <p:extLst>
      <p:ext uri="{BB962C8B-B14F-4D97-AF65-F5344CB8AC3E}">
        <p14:creationId xmlns:p14="http://schemas.microsoft.com/office/powerpoint/2010/main" val="154863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3A9E8F50-89B3-44C8-A8A5-DF6F766BC9BA}"/>
              </a:ext>
            </a:extLst>
          </p:cNvPr>
          <p:cNvSpPr>
            <a:spLocks noGrp="1"/>
          </p:cNvSpPr>
          <p:nvPr>
            <p:ph type="body" idx="4294967295"/>
          </p:nvPr>
        </p:nvSpPr>
        <p:spPr>
          <a:xfrm>
            <a:off x="1190100" y="4488521"/>
            <a:ext cx="6763800" cy="673200"/>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s-PE" dirty="0"/>
              <a:t>MODELO COMPLEJO</a:t>
            </a:r>
          </a:p>
        </p:txBody>
      </p:sp>
      <p:sp>
        <p:nvSpPr>
          <p:cNvPr id="3" name="Marcador de número de diapositiva 2">
            <a:extLst>
              <a:ext uri="{FF2B5EF4-FFF2-40B4-BE49-F238E27FC236}">
                <a16:creationId xmlns:a16="http://schemas.microsoft.com/office/drawing/2014/main" id="{11D17066-35D5-4698-A11A-1761DBDBF1E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PE" sz="1300" b="0" i="0" u="none" strike="noStrike" kern="0" cap="none" spc="0" normalizeH="0" baseline="0" noProof="0" smtClean="0">
                <a:ln>
                  <a:noFill/>
                </a:ln>
                <a:solidFill>
                  <a:srgbClr val="FFFFFF"/>
                </a:solidFill>
                <a:effectLst/>
                <a:uLnTx/>
                <a:uFillTx/>
                <a:latin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s-PE" sz="1300" b="0" i="0" u="none" strike="noStrike" kern="0" cap="none" spc="0" normalizeH="0" baseline="0" noProof="0">
              <a:ln>
                <a:noFill/>
              </a:ln>
              <a:solidFill>
                <a:srgbClr val="FFFFFF"/>
              </a:solidFill>
              <a:effectLst/>
              <a:uLnTx/>
              <a:uFillTx/>
              <a:latin typeface="Muli"/>
              <a:sym typeface="Muli"/>
            </a:endParaRPr>
          </a:p>
        </p:txBody>
      </p:sp>
      <p:pic>
        <p:nvPicPr>
          <p:cNvPr id="5" name="Imagen 4">
            <a:extLst>
              <a:ext uri="{FF2B5EF4-FFF2-40B4-BE49-F238E27FC236}">
                <a16:creationId xmlns:a16="http://schemas.microsoft.com/office/drawing/2014/main" id="{0FC4938D-5237-47F0-9C94-6B731D860E9E}"/>
              </a:ext>
            </a:extLst>
          </p:cNvPr>
          <p:cNvPicPr>
            <a:picLocks noChangeAspect="1"/>
          </p:cNvPicPr>
          <p:nvPr/>
        </p:nvPicPr>
        <p:blipFill>
          <a:blip r:embed="rId2"/>
          <a:stretch>
            <a:fillRect/>
          </a:stretch>
        </p:blipFill>
        <p:spPr>
          <a:xfrm>
            <a:off x="1190100" y="0"/>
            <a:ext cx="6561327" cy="4488521"/>
          </a:xfrm>
          <a:prstGeom prst="rect">
            <a:avLst/>
          </a:prstGeom>
        </p:spPr>
      </p:pic>
    </p:spTree>
    <p:extLst>
      <p:ext uri="{BB962C8B-B14F-4D97-AF65-F5344CB8AC3E}">
        <p14:creationId xmlns:p14="http://schemas.microsoft.com/office/powerpoint/2010/main" val="10146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0A003D76-C96B-4A5F-A13C-9A07D053291B}"/>
              </a:ext>
            </a:extLst>
          </p:cNvPr>
          <p:cNvSpPr>
            <a:spLocks noGrp="1"/>
          </p:cNvSpPr>
          <p:nvPr>
            <p:ph type="body" idx="4294967295"/>
          </p:nvPr>
        </p:nvSpPr>
        <p:spPr>
          <a:xfrm>
            <a:off x="1190100" y="4470500"/>
            <a:ext cx="6763800" cy="673200"/>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s-PE" dirty="0"/>
              <a:t>MODELO SIMPLE</a:t>
            </a:r>
          </a:p>
        </p:txBody>
      </p:sp>
      <p:sp>
        <p:nvSpPr>
          <p:cNvPr id="3" name="Marcador de número de diapositiva 2">
            <a:extLst>
              <a:ext uri="{FF2B5EF4-FFF2-40B4-BE49-F238E27FC236}">
                <a16:creationId xmlns:a16="http://schemas.microsoft.com/office/drawing/2014/main" id="{2332D1F8-3FBB-4AF9-92F2-20796E756FF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PE" sz="1300" b="0" i="0" u="none" strike="noStrike" kern="0" cap="none" spc="0" normalizeH="0" baseline="0" noProof="0" smtClean="0">
                <a:ln>
                  <a:noFill/>
                </a:ln>
                <a:solidFill>
                  <a:srgbClr val="FFFFFF"/>
                </a:solidFill>
                <a:effectLst/>
                <a:uLnTx/>
                <a:uFillTx/>
                <a:latin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s-PE" sz="1300" b="0" i="0" u="none" strike="noStrike" kern="0" cap="none" spc="0" normalizeH="0" baseline="0" noProof="0">
              <a:ln>
                <a:noFill/>
              </a:ln>
              <a:solidFill>
                <a:srgbClr val="FFFFFF"/>
              </a:solidFill>
              <a:effectLst/>
              <a:uLnTx/>
              <a:uFillTx/>
              <a:latin typeface="Muli"/>
              <a:sym typeface="Muli"/>
            </a:endParaRPr>
          </a:p>
        </p:txBody>
      </p:sp>
      <p:pic>
        <p:nvPicPr>
          <p:cNvPr id="4" name="Imagen 3">
            <a:extLst>
              <a:ext uri="{FF2B5EF4-FFF2-40B4-BE49-F238E27FC236}">
                <a16:creationId xmlns:a16="http://schemas.microsoft.com/office/drawing/2014/main" id="{C907355C-3BDE-4342-A49A-AD10CC503C86}"/>
              </a:ext>
            </a:extLst>
          </p:cNvPr>
          <p:cNvPicPr>
            <a:picLocks noChangeAspect="1"/>
          </p:cNvPicPr>
          <p:nvPr/>
        </p:nvPicPr>
        <p:blipFill>
          <a:blip r:embed="rId2"/>
          <a:stretch>
            <a:fillRect/>
          </a:stretch>
        </p:blipFill>
        <p:spPr>
          <a:xfrm>
            <a:off x="1190100" y="-49"/>
            <a:ext cx="6763800" cy="4536607"/>
          </a:xfrm>
          <a:prstGeom prst="rect">
            <a:avLst/>
          </a:prstGeom>
        </p:spPr>
      </p:pic>
    </p:spTree>
    <p:extLst>
      <p:ext uri="{BB962C8B-B14F-4D97-AF65-F5344CB8AC3E}">
        <p14:creationId xmlns:p14="http://schemas.microsoft.com/office/powerpoint/2010/main" val="1661529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5EECCCE9-F2FA-4FFD-8CD7-EF859AC15DDE}"/>
              </a:ext>
            </a:extLst>
          </p:cNvPr>
          <p:cNvSpPr>
            <a:spLocks noGrp="1"/>
          </p:cNvSpPr>
          <p:nvPr>
            <p:ph type="subTitle" idx="1"/>
          </p:nvPr>
        </p:nvSpPr>
        <p:spPr/>
        <p:txBody>
          <a:bodyPr/>
          <a:lstStyle/>
          <a:p>
            <a:r>
              <a:rPr lang="es-PE" b="1" dirty="0"/>
              <a:t>ALMACENADOS</a:t>
            </a:r>
          </a:p>
        </p:txBody>
      </p:sp>
      <p:sp>
        <p:nvSpPr>
          <p:cNvPr id="3" name="Título 2">
            <a:extLst>
              <a:ext uri="{FF2B5EF4-FFF2-40B4-BE49-F238E27FC236}">
                <a16:creationId xmlns:a16="http://schemas.microsoft.com/office/drawing/2014/main" id="{3264BEB3-9F47-45D3-9EA8-94290A7EE274}"/>
              </a:ext>
            </a:extLst>
          </p:cNvPr>
          <p:cNvSpPr>
            <a:spLocks noGrp="1"/>
          </p:cNvSpPr>
          <p:nvPr>
            <p:ph type="title"/>
          </p:nvPr>
        </p:nvSpPr>
        <p:spPr/>
        <p:txBody>
          <a:bodyPr/>
          <a:lstStyle/>
          <a:p>
            <a:r>
              <a:rPr lang="es-PE" dirty="0"/>
              <a:t/>
            </a:r>
            <a:br>
              <a:rPr lang="es-PE" dirty="0"/>
            </a:br>
            <a:r>
              <a:rPr lang="es-PE" dirty="0"/>
              <a:t>PROCEDIMIENTOS</a:t>
            </a:r>
          </a:p>
        </p:txBody>
      </p:sp>
      <p:sp>
        <p:nvSpPr>
          <p:cNvPr id="2" name="Marcador de número de diapositiva 1">
            <a:extLst>
              <a:ext uri="{FF2B5EF4-FFF2-40B4-BE49-F238E27FC236}">
                <a16:creationId xmlns:a16="http://schemas.microsoft.com/office/drawing/2014/main" id="{4017542F-C19A-43B1-8B46-B19061BFCE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17</a:t>
            </a:fld>
            <a:endParaRPr lang="es-PE"/>
          </a:p>
        </p:txBody>
      </p:sp>
    </p:spTree>
    <p:extLst>
      <p:ext uri="{BB962C8B-B14F-4D97-AF65-F5344CB8AC3E}">
        <p14:creationId xmlns:p14="http://schemas.microsoft.com/office/powerpoint/2010/main" val="356461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CC73F4F-9FEF-44AD-BCF9-6FA5433752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18</a:t>
            </a:fld>
            <a:endParaRPr lang="es-PE"/>
          </a:p>
        </p:txBody>
      </p:sp>
      <p:pic>
        <p:nvPicPr>
          <p:cNvPr id="3" name="Imagen 2">
            <a:extLst>
              <a:ext uri="{FF2B5EF4-FFF2-40B4-BE49-F238E27FC236}">
                <a16:creationId xmlns:a16="http://schemas.microsoft.com/office/drawing/2014/main" id="{75E48BA8-B13B-450E-9E46-018DE9419819}"/>
              </a:ext>
            </a:extLst>
          </p:cNvPr>
          <p:cNvPicPr>
            <a:picLocks noChangeAspect="1"/>
          </p:cNvPicPr>
          <p:nvPr/>
        </p:nvPicPr>
        <p:blipFill>
          <a:blip r:embed="rId2"/>
          <a:stretch>
            <a:fillRect/>
          </a:stretch>
        </p:blipFill>
        <p:spPr>
          <a:xfrm>
            <a:off x="345056" y="707366"/>
            <a:ext cx="8488393" cy="3550309"/>
          </a:xfrm>
          <a:prstGeom prst="rect">
            <a:avLst/>
          </a:prstGeom>
        </p:spPr>
      </p:pic>
    </p:spTree>
    <p:extLst>
      <p:ext uri="{BB962C8B-B14F-4D97-AF65-F5344CB8AC3E}">
        <p14:creationId xmlns:p14="http://schemas.microsoft.com/office/powerpoint/2010/main" val="3742726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66FE2D7-E85D-4561-878C-A3D5D3DFCB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19</a:t>
            </a:fld>
            <a:endParaRPr lang="es-PE"/>
          </a:p>
        </p:txBody>
      </p:sp>
      <p:pic>
        <p:nvPicPr>
          <p:cNvPr id="3" name="Imagen 2">
            <a:extLst>
              <a:ext uri="{FF2B5EF4-FFF2-40B4-BE49-F238E27FC236}">
                <a16:creationId xmlns:a16="http://schemas.microsoft.com/office/drawing/2014/main" id="{B1DFBDBB-695A-4530-9412-DC1B6C7B802B}"/>
              </a:ext>
            </a:extLst>
          </p:cNvPr>
          <p:cNvPicPr>
            <a:picLocks noChangeAspect="1"/>
          </p:cNvPicPr>
          <p:nvPr/>
        </p:nvPicPr>
        <p:blipFill rotWithShape="1">
          <a:blip r:embed="rId2"/>
          <a:srcRect b="7466"/>
          <a:stretch/>
        </p:blipFill>
        <p:spPr>
          <a:xfrm>
            <a:off x="390525" y="795337"/>
            <a:ext cx="8362950" cy="3586882"/>
          </a:xfrm>
          <a:prstGeom prst="rect">
            <a:avLst/>
          </a:prstGeom>
        </p:spPr>
      </p:pic>
    </p:spTree>
    <p:extLst>
      <p:ext uri="{BB962C8B-B14F-4D97-AF65-F5344CB8AC3E}">
        <p14:creationId xmlns:p14="http://schemas.microsoft.com/office/powerpoint/2010/main" val="1151759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35"/>
        <p:cNvGrpSpPr/>
        <p:nvPr/>
      </p:nvGrpSpPr>
      <p:grpSpPr>
        <a:xfrm>
          <a:off x="0" y="0"/>
          <a:ext cx="0" cy="0"/>
          <a:chOff x="0" y="0"/>
          <a:chExt cx="0" cy="0"/>
        </a:xfrm>
      </p:grpSpPr>
      <p:sp>
        <p:nvSpPr>
          <p:cNvPr id="136" name="Google Shape;136;p2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5"/>
          <p:cNvSpPr txBox="1">
            <a:spLocks noGrp="1"/>
          </p:cNvSpPr>
          <p:nvPr>
            <p:ph type="ctrTitle" idx="4294967295"/>
          </p:nvPr>
        </p:nvSpPr>
        <p:spPr>
          <a:xfrm>
            <a:off x="1594884" y="1294775"/>
            <a:ext cx="7727655"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PE" sz="9600" dirty="0">
                <a:ln>
                  <a:solidFill>
                    <a:schemeClr val="bg1"/>
                  </a:solidFill>
                </a:ln>
                <a:solidFill>
                  <a:schemeClr val="accent5">
                    <a:lumMod val="75000"/>
                  </a:schemeClr>
                </a:solidFill>
              </a:rPr>
              <a:t>Introducción</a:t>
            </a:r>
            <a:endParaRPr sz="9600" dirty="0">
              <a:ln>
                <a:solidFill>
                  <a:schemeClr val="bg1"/>
                </a:solidFill>
              </a:ln>
              <a:solidFill>
                <a:schemeClr val="accent5">
                  <a:lumMod val="75000"/>
                </a:schemeClr>
              </a:solidFill>
            </a:endParaRPr>
          </a:p>
        </p:txBody>
      </p:sp>
      <p:sp>
        <p:nvSpPr>
          <p:cNvPr id="139" name="Google Shape;139;p25"/>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Imagen 1">
            <a:extLst>
              <a:ext uri="{FF2B5EF4-FFF2-40B4-BE49-F238E27FC236}">
                <a16:creationId xmlns:a16="http://schemas.microsoft.com/office/drawing/2014/main" id="{4D567262-B022-47CF-8A08-B8ADED05EB27}"/>
              </a:ext>
            </a:extLst>
          </p:cNvPr>
          <p:cNvPicPr>
            <a:picLocks noChangeAspect="1"/>
          </p:cNvPicPr>
          <p:nvPr/>
        </p:nvPicPr>
        <p:blipFill>
          <a:blip r:embed="rId4"/>
          <a:stretch>
            <a:fillRect/>
          </a:stretch>
        </p:blipFill>
        <p:spPr>
          <a:xfrm>
            <a:off x="2552921" y="2338868"/>
            <a:ext cx="6591079" cy="2830132"/>
          </a:xfrm>
          <a:prstGeom prst="rect">
            <a:avLst/>
          </a:prstGeom>
        </p:spPr>
      </p:pic>
      <p:sp>
        <p:nvSpPr>
          <p:cNvPr id="3" name="CuadroTexto 2">
            <a:extLst>
              <a:ext uri="{FF2B5EF4-FFF2-40B4-BE49-F238E27FC236}">
                <a16:creationId xmlns:a16="http://schemas.microsoft.com/office/drawing/2014/main" id="{AA8EE125-5CBC-45B9-AAF1-45B95F9A8DA6}"/>
              </a:ext>
            </a:extLst>
          </p:cNvPr>
          <p:cNvSpPr txBox="1"/>
          <p:nvPr/>
        </p:nvSpPr>
        <p:spPr>
          <a:xfrm>
            <a:off x="3045863" y="2545994"/>
            <a:ext cx="5605193" cy="2400657"/>
          </a:xfrm>
          <a:prstGeom prst="rect">
            <a:avLst/>
          </a:prstGeom>
          <a:noFill/>
        </p:spPr>
        <p:txBody>
          <a:bodyPr wrap="square" rtlCol="0">
            <a:spAutoFit/>
          </a:bodyPr>
          <a:lstStyle/>
          <a:p>
            <a:pPr algn="just"/>
            <a:r>
              <a:rPr lang="es-PE" sz="1500" dirty="0" err="1">
                <a:solidFill>
                  <a:schemeClr val="bg1"/>
                </a:solidFill>
              </a:rPr>
              <a:t>Glosbe</a:t>
            </a:r>
            <a:r>
              <a:rPr lang="es-PE" sz="1500" dirty="0">
                <a:solidFill>
                  <a:schemeClr val="bg1"/>
                </a:solidFill>
              </a:rPr>
              <a:t> es una plataforma dedicada al manejo de los procesos de matrícula e identificación de escuelas certificadas por Minedu para mejorar la educación del país por parte de padres de familia y autoridades. Consiste en la creación de un Sistema Web donde se puede distribuir de forma segura información sobre instituciones educativas ya sean privadas o estatales verificados por el Ministerio de Educación para que los padres de familia tengan la seguridad de matricular a sus hijos en colegios que le proveen de buenas condiciones tanto intelectual como material.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44170AC-E8ED-43DB-8195-DF3D66F704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20</a:t>
            </a:fld>
            <a:endParaRPr lang="es-PE"/>
          </a:p>
        </p:txBody>
      </p:sp>
      <p:pic>
        <p:nvPicPr>
          <p:cNvPr id="3" name="Imagen 2">
            <a:extLst>
              <a:ext uri="{FF2B5EF4-FFF2-40B4-BE49-F238E27FC236}">
                <a16:creationId xmlns:a16="http://schemas.microsoft.com/office/drawing/2014/main" id="{10465A33-221A-4E1F-9D35-C09BF93C6571}"/>
              </a:ext>
            </a:extLst>
          </p:cNvPr>
          <p:cNvPicPr>
            <a:picLocks noChangeAspect="1"/>
          </p:cNvPicPr>
          <p:nvPr/>
        </p:nvPicPr>
        <p:blipFill rotWithShape="1">
          <a:blip r:embed="rId2"/>
          <a:srcRect b="3813"/>
          <a:stretch/>
        </p:blipFill>
        <p:spPr>
          <a:xfrm>
            <a:off x="1176337" y="728663"/>
            <a:ext cx="6791325" cy="3545626"/>
          </a:xfrm>
          <a:prstGeom prst="rect">
            <a:avLst/>
          </a:prstGeom>
        </p:spPr>
      </p:pic>
    </p:spTree>
    <p:extLst>
      <p:ext uri="{BB962C8B-B14F-4D97-AF65-F5344CB8AC3E}">
        <p14:creationId xmlns:p14="http://schemas.microsoft.com/office/powerpoint/2010/main" val="2641949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F1AAE5C-402A-493E-B8DF-40BFDC7044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21</a:t>
            </a:fld>
            <a:endParaRPr lang="es-PE"/>
          </a:p>
        </p:txBody>
      </p:sp>
      <p:pic>
        <p:nvPicPr>
          <p:cNvPr id="3" name="Imagen 2">
            <a:extLst>
              <a:ext uri="{FF2B5EF4-FFF2-40B4-BE49-F238E27FC236}">
                <a16:creationId xmlns:a16="http://schemas.microsoft.com/office/drawing/2014/main" id="{635806A0-C53A-482B-9ED8-0F1F4F0BB9FF}"/>
              </a:ext>
            </a:extLst>
          </p:cNvPr>
          <p:cNvPicPr>
            <a:picLocks noChangeAspect="1"/>
          </p:cNvPicPr>
          <p:nvPr/>
        </p:nvPicPr>
        <p:blipFill>
          <a:blip r:embed="rId2"/>
          <a:stretch>
            <a:fillRect/>
          </a:stretch>
        </p:blipFill>
        <p:spPr>
          <a:xfrm>
            <a:off x="942754" y="1222743"/>
            <a:ext cx="7452242" cy="2503867"/>
          </a:xfrm>
          <a:prstGeom prst="rect">
            <a:avLst/>
          </a:prstGeom>
        </p:spPr>
      </p:pic>
    </p:spTree>
    <p:extLst>
      <p:ext uri="{BB962C8B-B14F-4D97-AF65-F5344CB8AC3E}">
        <p14:creationId xmlns:p14="http://schemas.microsoft.com/office/powerpoint/2010/main" val="1811778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4E69982-AD75-4435-817B-B02FB3055A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22</a:t>
            </a:fld>
            <a:endParaRPr lang="es-PE"/>
          </a:p>
        </p:txBody>
      </p:sp>
      <p:pic>
        <p:nvPicPr>
          <p:cNvPr id="3" name="Imagen 2">
            <a:extLst>
              <a:ext uri="{FF2B5EF4-FFF2-40B4-BE49-F238E27FC236}">
                <a16:creationId xmlns:a16="http://schemas.microsoft.com/office/drawing/2014/main" id="{2E3EA2B9-E042-42D1-BAB3-8856A21EDC16}"/>
              </a:ext>
            </a:extLst>
          </p:cNvPr>
          <p:cNvPicPr>
            <a:picLocks noChangeAspect="1"/>
          </p:cNvPicPr>
          <p:nvPr/>
        </p:nvPicPr>
        <p:blipFill>
          <a:blip r:embed="rId2"/>
          <a:stretch>
            <a:fillRect/>
          </a:stretch>
        </p:blipFill>
        <p:spPr>
          <a:xfrm>
            <a:off x="845390" y="828137"/>
            <a:ext cx="7188948" cy="3272376"/>
          </a:xfrm>
          <a:prstGeom prst="rect">
            <a:avLst/>
          </a:prstGeom>
        </p:spPr>
      </p:pic>
    </p:spTree>
    <p:extLst>
      <p:ext uri="{BB962C8B-B14F-4D97-AF65-F5344CB8AC3E}">
        <p14:creationId xmlns:p14="http://schemas.microsoft.com/office/powerpoint/2010/main" val="1371725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B9A9B60-AE5E-4E09-918C-60F5CA87D3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23</a:t>
            </a:fld>
            <a:endParaRPr lang="es-PE"/>
          </a:p>
        </p:txBody>
      </p:sp>
      <p:pic>
        <p:nvPicPr>
          <p:cNvPr id="3" name="Imagen 2">
            <a:extLst>
              <a:ext uri="{FF2B5EF4-FFF2-40B4-BE49-F238E27FC236}">
                <a16:creationId xmlns:a16="http://schemas.microsoft.com/office/drawing/2014/main" id="{95A5A131-C333-4D7A-A18D-D8B559DFB92E}"/>
              </a:ext>
            </a:extLst>
          </p:cNvPr>
          <p:cNvPicPr>
            <a:picLocks noChangeAspect="1"/>
          </p:cNvPicPr>
          <p:nvPr/>
        </p:nvPicPr>
        <p:blipFill>
          <a:blip r:embed="rId2"/>
          <a:stretch>
            <a:fillRect/>
          </a:stretch>
        </p:blipFill>
        <p:spPr>
          <a:xfrm>
            <a:off x="1164285" y="340077"/>
            <a:ext cx="6512421" cy="4463346"/>
          </a:xfrm>
          <a:prstGeom prst="rect">
            <a:avLst/>
          </a:prstGeom>
        </p:spPr>
      </p:pic>
    </p:spTree>
    <p:extLst>
      <p:ext uri="{BB962C8B-B14F-4D97-AF65-F5344CB8AC3E}">
        <p14:creationId xmlns:p14="http://schemas.microsoft.com/office/powerpoint/2010/main" val="1532707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067E442-EB53-469B-A0DB-860411C1CB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24</a:t>
            </a:fld>
            <a:endParaRPr lang="es-PE"/>
          </a:p>
        </p:txBody>
      </p:sp>
      <p:pic>
        <p:nvPicPr>
          <p:cNvPr id="3" name="Imagen 2">
            <a:extLst>
              <a:ext uri="{FF2B5EF4-FFF2-40B4-BE49-F238E27FC236}">
                <a16:creationId xmlns:a16="http://schemas.microsoft.com/office/drawing/2014/main" id="{1D5C5989-9EDC-4F35-911B-302BFB6084FC}"/>
              </a:ext>
            </a:extLst>
          </p:cNvPr>
          <p:cNvPicPr>
            <a:picLocks noChangeAspect="1"/>
          </p:cNvPicPr>
          <p:nvPr/>
        </p:nvPicPr>
        <p:blipFill rotWithShape="1">
          <a:blip r:embed="rId2"/>
          <a:srcRect b="2184"/>
          <a:stretch/>
        </p:blipFill>
        <p:spPr>
          <a:xfrm>
            <a:off x="795468" y="184998"/>
            <a:ext cx="7553063" cy="4761653"/>
          </a:xfrm>
          <a:prstGeom prst="rect">
            <a:avLst/>
          </a:prstGeom>
        </p:spPr>
      </p:pic>
    </p:spTree>
    <p:extLst>
      <p:ext uri="{BB962C8B-B14F-4D97-AF65-F5344CB8AC3E}">
        <p14:creationId xmlns:p14="http://schemas.microsoft.com/office/powerpoint/2010/main" val="4086208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F00B175-DC96-48E9-AC38-0C7BBDEE1D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25</a:t>
            </a:fld>
            <a:endParaRPr lang="es-PE"/>
          </a:p>
        </p:txBody>
      </p:sp>
      <p:pic>
        <p:nvPicPr>
          <p:cNvPr id="3" name="Imagen 2">
            <a:extLst>
              <a:ext uri="{FF2B5EF4-FFF2-40B4-BE49-F238E27FC236}">
                <a16:creationId xmlns:a16="http://schemas.microsoft.com/office/drawing/2014/main" id="{BFE36A6A-860E-42BC-9C80-B4E374D5654F}"/>
              </a:ext>
            </a:extLst>
          </p:cNvPr>
          <p:cNvPicPr>
            <a:picLocks noChangeAspect="1"/>
          </p:cNvPicPr>
          <p:nvPr/>
        </p:nvPicPr>
        <p:blipFill rotWithShape="1">
          <a:blip r:embed="rId2"/>
          <a:srcRect b="4875"/>
          <a:stretch/>
        </p:blipFill>
        <p:spPr>
          <a:xfrm>
            <a:off x="810271" y="180752"/>
            <a:ext cx="7523458" cy="4720857"/>
          </a:xfrm>
          <a:prstGeom prst="rect">
            <a:avLst/>
          </a:prstGeom>
        </p:spPr>
      </p:pic>
    </p:spTree>
    <p:extLst>
      <p:ext uri="{BB962C8B-B14F-4D97-AF65-F5344CB8AC3E}">
        <p14:creationId xmlns:p14="http://schemas.microsoft.com/office/powerpoint/2010/main" val="1794950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0149EF5-73CE-4DE9-A160-211B22A395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26</a:t>
            </a:fld>
            <a:endParaRPr lang="es-PE"/>
          </a:p>
        </p:txBody>
      </p:sp>
      <p:pic>
        <p:nvPicPr>
          <p:cNvPr id="3" name="Imagen 2">
            <a:extLst>
              <a:ext uri="{FF2B5EF4-FFF2-40B4-BE49-F238E27FC236}">
                <a16:creationId xmlns:a16="http://schemas.microsoft.com/office/drawing/2014/main" id="{804ABA26-E4C9-4FA2-91E7-07A82457ED63}"/>
              </a:ext>
            </a:extLst>
          </p:cNvPr>
          <p:cNvPicPr>
            <a:picLocks noChangeAspect="1"/>
          </p:cNvPicPr>
          <p:nvPr/>
        </p:nvPicPr>
        <p:blipFill rotWithShape="1">
          <a:blip r:embed="rId2"/>
          <a:srcRect l="1867" b="1602"/>
          <a:stretch/>
        </p:blipFill>
        <p:spPr>
          <a:xfrm>
            <a:off x="584791" y="180752"/>
            <a:ext cx="7971993" cy="4880345"/>
          </a:xfrm>
          <a:prstGeom prst="rect">
            <a:avLst/>
          </a:prstGeom>
        </p:spPr>
      </p:pic>
    </p:spTree>
    <p:extLst>
      <p:ext uri="{BB962C8B-B14F-4D97-AF65-F5344CB8AC3E}">
        <p14:creationId xmlns:p14="http://schemas.microsoft.com/office/powerpoint/2010/main" val="1094800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DDD8DC7-3724-4E4C-97F6-982D7FEFF0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27</a:t>
            </a:fld>
            <a:endParaRPr lang="es-PE"/>
          </a:p>
        </p:txBody>
      </p:sp>
      <p:pic>
        <p:nvPicPr>
          <p:cNvPr id="4" name="Imagen 3">
            <a:extLst>
              <a:ext uri="{FF2B5EF4-FFF2-40B4-BE49-F238E27FC236}">
                <a16:creationId xmlns:a16="http://schemas.microsoft.com/office/drawing/2014/main" id="{84E1229E-2B5C-4A41-8C9A-EB3A13322056}"/>
              </a:ext>
            </a:extLst>
          </p:cNvPr>
          <p:cNvPicPr>
            <a:picLocks noChangeAspect="1"/>
          </p:cNvPicPr>
          <p:nvPr/>
        </p:nvPicPr>
        <p:blipFill rotWithShape="1">
          <a:blip r:embed="rId2"/>
          <a:srcRect r="1338" b="2995"/>
          <a:stretch/>
        </p:blipFill>
        <p:spPr>
          <a:xfrm>
            <a:off x="542260" y="287079"/>
            <a:ext cx="8144540" cy="4550736"/>
          </a:xfrm>
          <a:prstGeom prst="rect">
            <a:avLst/>
          </a:prstGeom>
        </p:spPr>
      </p:pic>
    </p:spTree>
    <p:extLst>
      <p:ext uri="{BB962C8B-B14F-4D97-AF65-F5344CB8AC3E}">
        <p14:creationId xmlns:p14="http://schemas.microsoft.com/office/powerpoint/2010/main" val="220569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EC0B8D8-D4BC-4EF2-8E54-5FAFF4EDEB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28</a:t>
            </a:fld>
            <a:endParaRPr lang="es-PE"/>
          </a:p>
        </p:txBody>
      </p:sp>
      <p:pic>
        <p:nvPicPr>
          <p:cNvPr id="3" name="Imagen 2">
            <a:extLst>
              <a:ext uri="{FF2B5EF4-FFF2-40B4-BE49-F238E27FC236}">
                <a16:creationId xmlns:a16="http://schemas.microsoft.com/office/drawing/2014/main" id="{786E209F-AC48-4FA9-9A3B-7094BEEB6CF3}"/>
              </a:ext>
            </a:extLst>
          </p:cNvPr>
          <p:cNvPicPr>
            <a:picLocks noChangeAspect="1"/>
          </p:cNvPicPr>
          <p:nvPr/>
        </p:nvPicPr>
        <p:blipFill rotWithShape="1">
          <a:blip r:embed="rId2"/>
          <a:srcRect r="1676"/>
          <a:stretch/>
        </p:blipFill>
        <p:spPr>
          <a:xfrm>
            <a:off x="425302" y="382772"/>
            <a:ext cx="8399721" cy="4455042"/>
          </a:xfrm>
          <a:prstGeom prst="rect">
            <a:avLst/>
          </a:prstGeom>
        </p:spPr>
      </p:pic>
    </p:spTree>
    <p:extLst>
      <p:ext uri="{BB962C8B-B14F-4D97-AF65-F5344CB8AC3E}">
        <p14:creationId xmlns:p14="http://schemas.microsoft.com/office/powerpoint/2010/main" val="444788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7BA2E92-40D1-4999-A286-AF0ECA57BC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29</a:t>
            </a:fld>
            <a:endParaRPr lang="es-PE"/>
          </a:p>
        </p:txBody>
      </p:sp>
      <p:pic>
        <p:nvPicPr>
          <p:cNvPr id="2" name="Imagen 1">
            <a:extLst>
              <a:ext uri="{FF2B5EF4-FFF2-40B4-BE49-F238E27FC236}">
                <a16:creationId xmlns:a16="http://schemas.microsoft.com/office/drawing/2014/main" id="{73943E20-5E36-4F16-A3A7-5914E71EAE6E}"/>
              </a:ext>
            </a:extLst>
          </p:cNvPr>
          <p:cNvPicPr>
            <a:picLocks noChangeAspect="1"/>
          </p:cNvPicPr>
          <p:nvPr/>
        </p:nvPicPr>
        <p:blipFill rotWithShape="1">
          <a:blip r:embed="rId2"/>
          <a:srcRect b="4228"/>
          <a:stretch/>
        </p:blipFill>
        <p:spPr>
          <a:xfrm>
            <a:off x="342900" y="517585"/>
            <a:ext cx="8458200" cy="3746348"/>
          </a:xfrm>
          <a:prstGeom prst="rect">
            <a:avLst/>
          </a:prstGeom>
        </p:spPr>
      </p:pic>
    </p:spTree>
    <p:extLst>
      <p:ext uri="{BB962C8B-B14F-4D97-AF65-F5344CB8AC3E}">
        <p14:creationId xmlns:p14="http://schemas.microsoft.com/office/powerpoint/2010/main" val="1099346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35"/>
        <p:cNvGrpSpPr/>
        <p:nvPr/>
      </p:nvGrpSpPr>
      <p:grpSpPr>
        <a:xfrm>
          <a:off x="0" y="0"/>
          <a:ext cx="0" cy="0"/>
          <a:chOff x="0" y="0"/>
          <a:chExt cx="0" cy="0"/>
        </a:xfrm>
      </p:grpSpPr>
      <p:sp>
        <p:nvSpPr>
          <p:cNvPr id="136" name="Google Shape;136;p2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137;p25"/>
          <p:cNvSpPr txBox="1">
            <a:spLocks noGrp="1"/>
          </p:cNvSpPr>
          <p:nvPr>
            <p:ph type="ctrTitle" idx="4294967295"/>
          </p:nvPr>
        </p:nvSpPr>
        <p:spPr>
          <a:xfrm>
            <a:off x="4050225" y="1294775"/>
            <a:ext cx="527231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PE" sz="9600" dirty="0">
                <a:solidFill>
                  <a:schemeClr val="accent5">
                    <a:lumMod val="75000"/>
                  </a:schemeClr>
                </a:solidFill>
              </a:rPr>
              <a:t>Objetivo</a:t>
            </a:r>
            <a:endParaRPr sz="9600" dirty="0">
              <a:solidFill>
                <a:schemeClr val="accent5">
                  <a:lumMod val="75000"/>
                </a:schemeClr>
              </a:solidFill>
            </a:endParaRPr>
          </a:p>
        </p:txBody>
      </p:sp>
      <p:sp>
        <p:nvSpPr>
          <p:cNvPr id="138" name="Google Shape;138;p25"/>
          <p:cNvSpPr txBox="1">
            <a:spLocks noGrp="1"/>
          </p:cNvSpPr>
          <p:nvPr>
            <p:ph type="subTitle" idx="4294967295"/>
          </p:nvPr>
        </p:nvSpPr>
        <p:spPr>
          <a:xfrm>
            <a:off x="5177731" y="2706312"/>
            <a:ext cx="3173400" cy="24447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lvl="0" algn="just"/>
            <a:r>
              <a:rPr lang="es-PE" sz="1200" dirty="0">
                <a:solidFill>
                  <a:schemeClr val="bg1">
                    <a:lumMod val="95000"/>
                  </a:schemeClr>
                </a:solidFill>
              </a:rPr>
              <a:t>Mejorar la calidad de educación, distribuir información, mejorar las matrículas de instituciones educativas tanto estatales como particulares en diferentes lugares de nuestro país a partir de lo que ellos más valoran: infraestructura, cercanía, número de estudiantes por salón, pensión, logros de aprendizaje, etc. </a:t>
            </a:r>
            <a:endParaRPr sz="1800" b="1" dirty="0">
              <a:solidFill>
                <a:schemeClr val="bg1">
                  <a:lumMod val="95000"/>
                </a:schemeClr>
              </a:solidFill>
              <a:sym typeface="Muli"/>
            </a:endParaRPr>
          </a:p>
        </p:txBody>
      </p:sp>
      <p:sp>
        <p:nvSpPr>
          <p:cNvPr id="139" name="Google Shape;139;p25"/>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000" b="0" i="0" u="none" strike="noStrike" kern="0" cap="none" spc="0" normalizeH="0" baseline="0" noProof="0">
              <a:ln>
                <a:noFill/>
              </a:ln>
              <a:solidFill>
                <a:srgbClr val="FFFFFF"/>
              </a:solidFill>
              <a:effectLst/>
              <a:uLnTx/>
              <a:uFillTx/>
              <a:latin typeface="Muli"/>
              <a:sym typeface="Muli"/>
            </a:endParaRPr>
          </a:p>
        </p:txBody>
      </p:sp>
    </p:spTree>
    <p:extLst>
      <p:ext uri="{BB962C8B-B14F-4D97-AF65-F5344CB8AC3E}">
        <p14:creationId xmlns:p14="http://schemas.microsoft.com/office/powerpoint/2010/main" val="914776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5EECCCE9-F2FA-4FFD-8CD7-EF859AC15DDE}"/>
              </a:ext>
            </a:extLst>
          </p:cNvPr>
          <p:cNvSpPr>
            <a:spLocks noGrp="1"/>
          </p:cNvSpPr>
          <p:nvPr>
            <p:ph type="subTitle" idx="1"/>
          </p:nvPr>
        </p:nvSpPr>
        <p:spPr/>
        <p:txBody>
          <a:bodyPr/>
          <a:lstStyle/>
          <a:p>
            <a:r>
              <a:rPr lang="es-PE" b="1" dirty="0"/>
              <a:t>INTERFACES</a:t>
            </a:r>
          </a:p>
        </p:txBody>
      </p:sp>
      <p:sp>
        <p:nvSpPr>
          <p:cNvPr id="3" name="Título 2">
            <a:extLst>
              <a:ext uri="{FF2B5EF4-FFF2-40B4-BE49-F238E27FC236}">
                <a16:creationId xmlns:a16="http://schemas.microsoft.com/office/drawing/2014/main" id="{3264BEB3-9F47-45D3-9EA8-94290A7EE274}"/>
              </a:ext>
            </a:extLst>
          </p:cNvPr>
          <p:cNvSpPr>
            <a:spLocks noGrp="1"/>
          </p:cNvSpPr>
          <p:nvPr>
            <p:ph type="title"/>
          </p:nvPr>
        </p:nvSpPr>
        <p:spPr/>
        <p:txBody>
          <a:bodyPr/>
          <a:lstStyle/>
          <a:p>
            <a:r>
              <a:rPr lang="es-PE" dirty="0"/>
              <a:t/>
            </a:r>
            <a:br>
              <a:rPr lang="es-PE" dirty="0"/>
            </a:br>
            <a:r>
              <a:rPr lang="es-PE" dirty="0"/>
              <a:t>PRINCIPALES</a:t>
            </a:r>
          </a:p>
        </p:txBody>
      </p:sp>
      <p:sp>
        <p:nvSpPr>
          <p:cNvPr id="2" name="Marcador de número de diapositiva 1">
            <a:extLst>
              <a:ext uri="{FF2B5EF4-FFF2-40B4-BE49-F238E27FC236}">
                <a16:creationId xmlns:a16="http://schemas.microsoft.com/office/drawing/2014/main" id="{4017542F-C19A-43B1-8B46-B19061BFCE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30</a:t>
            </a:fld>
            <a:endParaRPr lang="es-PE"/>
          </a:p>
        </p:txBody>
      </p:sp>
    </p:spTree>
    <p:extLst>
      <p:ext uri="{BB962C8B-B14F-4D97-AF65-F5344CB8AC3E}">
        <p14:creationId xmlns:p14="http://schemas.microsoft.com/office/powerpoint/2010/main" val="2916477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676EB3D-4816-4798-B85B-F31B2E03CE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31</a:t>
            </a:fld>
            <a:endParaRPr lang="es-PE"/>
          </a:p>
        </p:txBody>
      </p:sp>
      <p:pic>
        <p:nvPicPr>
          <p:cNvPr id="6" name="Imagen 5">
            <a:extLst>
              <a:ext uri="{FF2B5EF4-FFF2-40B4-BE49-F238E27FC236}">
                <a16:creationId xmlns:a16="http://schemas.microsoft.com/office/drawing/2014/main" id="{052C5791-51A9-40BC-93BB-DC9EB79B218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306009" y="2876749"/>
            <a:ext cx="3412689" cy="1971698"/>
          </a:xfrm>
          <a:prstGeom prst="rect">
            <a:avLst/>
          </a:prstGeom>
        </p:spPr>
      </p:pic>
      <p:pic>
        <p:nvPicPr>
          <p:cNvPr id="12" name="Imagen 11">
            <a:extLst>
              <a:ext uri="{FF2B5EF4-FFF2-40B4-BE49-F238E27FC236}">
                <a16:creationId xmlns:a16="http://schemas.microsoft.com/office/drawing/2014/main" id="{7F9C7FA3-522B-4CFD-BA15-A9D4193772E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23" y="251859"/>
            <a:ext cx="3336187" cy="1895918"/>
          </a:xfrm>
          <a:prstGeom prst="rect">
            <a:avLst/>
          </a:prstGeom>
          <a:noFill/>
          <a:ln>
            <a:noFill/>
          </a:ln>
        </p:spPr>
      </p:pic>
      <p:sp>
        <p:nvSpPr>
          <p:cNvPr id="13" name="Rectángulo 12">
            <a:extLst>
              <a:ext uri="{FF2B5EF4-FFF2-40B4-BE49-F238E27FC236}">
                <a16:creationId xmlns:a16="http://schemas.microsoft.com/office/drawing/2014/main" id="{CA6FB191-470B-49F3-9A87-4367080657BE}"/>
              </a:ext>
            </a:extLst>
          </p:cNvPr>
          <p:cNvSpPr/>
          <p:nvPr/>
        </p:nvSpPr>
        <p:spPr>
          <a:xfrm>
            <a:off x="5220597" y="830486"/>
            <a:ext cx="3336187" cy="1200329"/>
          </a:xfrm>
          <a:prstGeom prst="rect">
            <a:avLst/>
          </a:prstGeom>
        </p:spPr>
        <p:txBody>
          <a:bodyPr wrap="square">
            <a:spAutoFit/>
          </a:bodyPr>
          <a:lstStyle/>
          <a:p>
            <a:pPr algn="ctr"/>
            <a:r>
              <a:rPr lang="es-PE" sz="1800" dirty="0">
                <a:solidFill>
                  <a:schemeClr val="bg1"/>
                </a:solidFill>
              </a:rPr>
              <a:t>Tienes la opción de escoger entre dos opciones la primera Estudiante y la segunda Director.</a:t>
            </a:r>
          </a:p>
        </p:txBody>
      </p:sp>
      <p:sp>
        <p:nvSpPr>
          <p:cNvPr id="14" name="Rectángulo 13">
            <a:extLst>
              <a:ext uri="{FF2B5EF4-FFF2-40B4-BE49-F238E27FC236}">
                <a16:creationId xmlns:a16="http://schemas.microsoft.com/office/drawing/2014/main" id="{FF5029BC-BA1C-4C79-840A-E3AC4D62D76A}"/>
              </a:ext>
            </a:extLst>
          </p:cNvPr>
          <p:cNvSpPr/>
          <p:nvPr/>
        </p:nvSpPr>
        <p:spPr>
          <a:xfrm>
            <a:off x="347223" y="2876749"/>
            <a:ext cx="3608087" cy="1938992"/>
          </a:xfrm>
          <a:prstGeom prst="rect">
            <a:avLst/>
          </a:prstGeom>
        </p:spPr>
        <p:txBody>
          <a:bodyPr wrap="square">
            <a:spAutoFit/>
          </a:bodyPr>
          <a:lstStyle/>
          <a:p>
            <a:pPr algn="ctr"/>
            <a:r>
              <a:rPr lang="es-PE" sz="2000" dirty="0">
                <a:solidFill>
                  <a:schemeClr val="bg1"/>
                </a:solidFill>
              </a:rPr>
              <a:t>Esta interfaz se abrirá al seleccionar el botón Estudiante, donde te permitirá buscar un colegio de acuerdo al tipo y distrito del colegio requerido.</a:t>
            </a:r>
          </a:p>
        </p:txBody>
      </p:sp>
    </p:spTree>
    <p:extLst>
      <p:ext uri="{BB962C8B-B14F-4D97-AF65-F5344CB8AC3E}">
        <p14:creationId xmlns:p14="http://schemas.microsoft.com/office/powerpoint/2010/main" val="1770659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B23A84A-DCC9-420D-BC68-1C67218A18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32</a:t>
            </a:fld>
            <a:endParaRPr lang="es-PE"/>
          </a:p>
        </p:txBody>
      </p:sp>
      <p:pic>
        <p:nvPicPr>
          <p:cNvPr id="5" name="Imagen 4">
            <a:extLst>
              <a:ext uri="{FF2B5EF4-FFF2-40B4-BE49-F238E27FC236}">
                <a16:creationId xmlns:a16="http://schemas.microsoft.com/office/drawing/2014/main" id="{CD6C4127-2CF9-4CF0-B195-B0C713A2EEC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066" y="256887"/>
            <a:ext cx="3409818" cy="1965318"/>
          </a:xfrm>
          <a:prstGeom prst="rect">
            <a:avLst/>
          </a:prstGeom>
          <a:noFill/>
          <a:ln>
            <a:noFill/>
          </a:ln>
        </p:spPr>
      </p:pic>
      <p:pic>
        <p:nvPicPr>
          <p:cNvPr id="6" name="Imagen 5">
            <a:extLst>
              <a:ext uri="{FF2B5EF4-FFF2-40B4-BE49-F238E27FC236}">
                <a16:creationId xmlns:a16="http://schemas.microsoft.com/office/drawing/2014/main" id="{D0CCACBD-A4E3-46EE-9799-9202F25E532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6387" y="2844821"/>
            <a:ext cx="3090275" cy="1905030"/>
          </a:xfrm>
          <a:prstGeom prst="rect">
            <a:avLst/>
          </a:prstGeom>
          <a:noFill/>
          <a:ln>
            <a:noFill/>
          </a:ln>
        </p:spPr>
      </p:pic>
      <p:sp>
        <p:nvSpPr>
          <p:cNvPr id="7" name="Rectángulo 6">
            <a:extLst>
              <a:ext uri="{FF2B5EF4-FFF2-40B4-BE49-F238E27FC236}">
                <a16:creationId xmlns:a16="http://schemas.microsoft.com/office/drawing/2014/main" id="{E21EC237-40BD-4FC3-B69E-A7BB149DFB91}"/>
              </a:ext>
            </a:extLst>
          </p:cNvPr>
          <p:cNvSpPr/>
          <p:nvPr/>
        </p:nvSpPr>
        <p:spPr>
          <a:xfrm>
            <a:off x="5039832" y="393649"/>
            <a:ext cx="3409817" cy="1754326"/>
          </a:xfrm>
          <a:prstGeom prst="rect">
            <a:avLst/>
          </a:prstGeom>
        </p:spPr>
        <p:txBody>
          <a:bodyPr wrap="square">
            <a:spAutoFit/>
          </a:bodyPr>
          <a:lstStyle/>
          <a:p>
            <a:pPr algn="ctr"/>
            <a:r>
              <a:rPr lang="es-PE" sz="1800" dirty="0">
                <a:solidFill>
                  <a:schemeClr val="bg1"/>
                </a:solidFill>
              </a:rPr>
              <a:t>Al presionar ACEPTAR en la interfaz anterior te llevara ah esta interfaz donde tendrás resultados de colegios con diversos datos de acuerdo al tipo o distrito solicitado. </a:t>
            </a:r>
          </a:p>
        </p:txBody>
      </p:sp>
      <p:sp>
        <p:nvSpPr>
          <p:cNvPr id="8" name="Rectángulo 7">
            <a:extLst>
              <a:ext uri="{FF2B5EF4-FFF2-40B4-BE49-F238E27FC236}">
                <a16:creationId xmlns:a16="http://schemas.microsoft.com/office/drawing/2014/main" id="{1D8FEC98-7D70-4910-ABEA-9C8DA98A5D28}"/>
              </a:ext>
            </a:extLst>
          </p:cNvPr>
          <p:cNvSpPr/>
          <p:nvPr/>
        </p:nvSpPr>
        <p:spPr>
          <a:xfrm>
            <a:off x="350874" y="2751175"/>
            <a:ext cx="3668233" cy="2031325"/>
          </a:xfrm>
          <a:prstGeom prst="rect">
            <a:avLst/>
          </a:prstGeom>
        </p:spPr>
        <p:txBody>
          <a:bodyPr wrap="square">
            <a:spAutoFit/>
          </a:bodyPr>
          <a:lstStyle/>
          <a:p>
            <a:pPr algn="ctr"/>
            <a:r>
              <a:rPr lang="es-PE" sz="1800" dirty="0">
                <a:solidFill>
                  <a:schemeClr val="bg1"/>
                </a:solidFill>
              </a:rPr>
              <a:t>Al seleccionar RESERVAR en el colegio requerido en la interfaz anterior de botará una interfaz donde podrás rellenar los datos del alumno y del apoderado para poder acceder a la Reserva de tu matrícula.</a:t>
            </a:r>
          </a:p>
        </p:txBody>
      </p:sp>
    </p:spTree>
    <p:extLst>
      <p:ext uri="{BB962C8B-B14F-4D97-AF65-F5344CB8AC3E}">
        <p14:creationId xmlns:p14="http://schemas.microsoft.com/office/powerpoint/2010/main" val="413490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8A0F2F2-0FC5-44E6-AC68-7842856281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33</a:t>
            </a:fld>
            <a:endParaRPr lang="es-PE"/>
          </a:p>
        </p:txBody>
      </p:sp>
      <p:pic>
        <p:nvPicPr>
          <p:cNvPr id="14" name="Imagen 13">
            <a:extLst>
              <a:ext uri="{FF2B5EF4-FFF2-40B4-BE49-F238E27FC236}">
                <a16:creationId xmlns:a16="http://schemas.microsoft.com/office/drawing/2014/main" id="{E8B9D216-29B3-402A-96C6-855377EAB80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1137" y="122495"/>
            <a:ext cx="3926826" cy="2301727"/>
          </a:xfrm>
          <a:prstGeom prst="rect">
            <a:avLst/>
          </a:prstGeom>
        </p:spPr>
      </p:pic>
      <p:pic>
        <p:nvPicPr>
          <p:cNvPr id="15" name="Imagen 14">
            <a:extLst>
              <a:ext uri="{FF2B5EF4-FFF2-40B4-BE49-F238E27FC236}">
                <a16:creationId xmlns:a16="http://schemas.microsoft.com/office/drawing/2014/main" id="{767731AA-6C8A-4E16-9728-3D021B567B3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968476" y="2849880"/>
            <a:ext cx="3675794" cy="2094260"/>
          </a:xfrm>
          <a:prstGeom prst="rect">
            <a:avLst/>
          </a:prstGeom>
        </p:spPr>
      </p:pic>
      <p:sp>
        <p:nvSpPr>
          <p:cNvPr id="19" name="Rectángulo 18">
            <a:extLst>
              <a:ext uri="{FF2B5EF4-FFF2-40B4-BE49-F238E27FC236}">
                <a16:creationId xmlns:a16="http://schemas.microsoft.com/office/drawing/2014/main" id="{8B662B7F-B834-4E0F-88EE-15E995D34B94}"/>
              </a:ext>
            </a:extLst>
          </p:cNvPr>
          <p:cNvSpPr/>
          <p:nvPr/>
        </p:nvSpPr>
        <p:spPr>
          <a:xfrm>
            <a:off x="5259335" y="396195"/>
            <a:ext cx="3094075" cy="1754326"/>
          </a:xfrm>
          <a:prstGeom prst="rect">
            <a:avLst/>
          </a:prstGeom>
        </p:spPr>
        <p:txBody>
          <a:bodyPr wrap="square">
            <a:spAutoFit/>
          </a:bodyPr>
          <a:lstStyle/>
          <a:p>
            <a:pPr algn="ctr"/>
            <a:r>
              <a:rPr lang="es-PE" sz="1800" dirty="0">
                <a:solidFill>
                  <a:schemeClr val="bg1"/>
                </a:solidFill>
              </a:rPr>
              <a:t>Escoges la opción Director y te llevara al </a:t>
            </a:r>
            <a:r>
              <a:rPr lang="es-PE" sz="1800" dirty="0" err="1">
                <a:solidFill>
                  <a:schemeClr val="bg1"/>
                </a:solidFill>
              </a:rPr>
              <a:t>login</a:t>
            </a:r>
            <a:r>
              <a:rPr lang="es-PE" sz="1800" dirty="0">
                <a:solidFill>
                  <a:schemeClr val="bg1"/>
                </a:solidFill>
              </a:rPr>
              <a:t> del mismo, aquí puedes ingresar iniciar sesión o registrarte para tener tu cuenta en nuestro sistema.</a:t>
            </a:r>
          </a:p>
        </p:txBody>
      </p:sp>
      <p:sp>
        <p:nvSpPr>
          <p:cNvPr id="20" name="Rectángulo 19">
            <a:extLst>
              <a:ext uri="{FF2B5EF4-FFF2-40B4-BE49-F238E27FC236}">
                <a16:creationId xmlns:a16="http://schemas.microsoft.com/office/drawing/2014/main" id="{ACCA272C-17C6-4FAD-B346-45C05B77A86E}"/>
              </a:ext>
            </a:extLst>
          </p:cNvPr>
          <p:cNvSpPr/>
          <p:nvPr/>
        </p:nvSpPr>
        <p:spPr>
          <a:xfrm>
            <a:off x="499730" y="2967963"/>
            <a:ext cx="3533422" cy="1477328"/>
          </a:xfrm>
          <a:prstGeom prst="rect">
            <a:avLst/>
          </a:prstGeom>
        </p:spPr>
        <p:txBody>
          <a:bodyPr wrap="square">
            <a:spAutoFit/>
          </a:bodyPr>
          <a:lstStyle/>
          <a:p>
            <a:pPr algn="ctr"/>
            <a:r>
              <a:rPr lang="es-PE" sz="1800" dirty="0">
                <a:solidFill>
                  <a:schemeClr val="bg1"/>
                </a:solidFill>
              </a:rPr>
              <a:t>Al escoger la opción Registrar, te lleva a un formulario donde debes rellenar los datos pedidos para acceder a tener una cuenta y seleccionas Registrar.</a:t>
            </a:r>
          </a:p>
        </p:txBody>
      </p:sp>
    </p:spTree>
    <p:extLst>
      <p:ext uri="{BB962C8B-B14F-4D97-AF65-F5344CB8AC3E}">
        <p14:creationId xmlns:p14="http://schemas.microsoft.com/office/powerpoint/2010/main" val="2887822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81DB02B-01A9-43E6-A1F6-E5A3A8F38E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34</a:t>
            </a:fld>
            <a:endParaRPr lang="es-PE"/>
          </a:p>
        </p:txBody>
      </p:sp>
      <p:sp>
        <p:nvSpPr>
          <p:cNvPr id="8" name="Rectángulo 7">
            <a:extLst>
              <a:ext uri="{FF2B5EF4-FFF2-40B4-BE49-F238E27FC236}">
                <a16:creationId xmlns:a16="http://schemas.microsoft.com/office/drawing/2014/main" id="{504199D5-1306-48C3-8DA2-051A52DF31D9}"/>
              </a:ext>
            </a:extLst>
          </p:cNvPr>
          <p:cNvSpPr/>
          <p:nvPr/>
        </p:nvSpPr>
        <p:spPr>
          <a:xfrm>
            <a:off x="4733924" y="165705"/>
            <a:ext cx="3952875" cy="1077218"/>
          </a:xfrm>
          <a:prstGeom prst="rect">
            <a:avLst/>
          </a:prstGeom>
        </p:spPr>
        <p:txBody>
          <a:bodyPr wrap="square">
            <a:spAutoFit/>
          </a:bodyPr>
          <a:lstStyle/>
          <a:p>
            <a:pPr algn="ctr"/>
            <a:r>
              <a:rPr lang="es-PE" sz="1600" dirty="0">
                <a:solidFill>
                  <a:schemeClr val="bg1"/>
                </a:solidFill>
              </a:rPr>
              <a:t>Al ingresar a tu cuenta, tendrás acceso al portal del Director, donde si eres nuevo tendrás que rellenar los datos respectivos de tu colegio.</a:t>
            </a:r>
          </a:p>
        </p:txBody>
      </p:sp>
      <p:sp>
        <p:nvSpPr>
          <p:cNvPr id="9" name="Rectángulo 8">
            <a:extLst>
              <a:ext uri="{FF2B5EF4-FFF2-40B4-BE49-F238E27FC236}">
                <a16:creationId xmlns:a16="http://schemas.microsoft.com/office/drawing/2014/main" id="{E5BCD921-7A04-4970-A6BD-607D3A882771}"/>
              </a:ext>
            </a:extLst>
          </p:cNvPr>
          <p:cNvSpPr/>
          <p:nvPr/>
        </p:nvSpPr>
        <p:spPr>
          <a:xfrm>
            <a:off x="4733924" y="1292451"/>
            <a:ext cx="3952875" cy="1077218"/>
          </a:xfrm>
          <a:prstGeom prst="rect">
            <a:avLst/>
          </a:prstGeom>
        </p:spPr>
        <p:txBody>
          <a:bodyPr wrap="square">
            <a:spAutoFit/>
          </a:bodyPr>
          <a:lstStyle/>
          <a:p>
            <a:pPr algn="ctr"/>
            <a:r>
              <a:rPr lang="es-PE" sz="1600" dirty="0">
                <a:solidFill>
                  <a:schemeClr val="bg1"/>
                </a:solidFill>
              </a:rPr>
              <a:t>Podrás también actualizar las vacantes y reservas de tu colegio presionando el botón Actualizar y salir del Portal, presionando el botón Salir Sesión.</a:t>
            </a:r>
          </a:p>
        </p:txBody>
      </p:sp>
      <p:pic>
        <p:nvPicPr>
          <p:cNvPr id="13" name="Imagen 12" descr="Imagen que contiene texto&#10;&#10;Descripción generada automáticamente">
            <a:extLst>
              <a:ext uri="{FF2B5EF4-FFF2-40B4-BE49-F238E27FC236}">
                <a16:creationId xmlns:a16="http://schemas.microsoft.com/office/drawing/2014/main" id="{46984D74-8534-459A-AF69-C13299F467D9}"/>
              </a:ext>
            </a:extLst>
          </p:cNvPr>
          <p:cNvPicPr>
            <a:picLocks noChangeAspect="1"/>
          </p:cNvPicPr>
          <p:nvPr/>
        </p:nvPicPr>
        <p:blipFill>
          <a:blip r:embed="rId2"/>
          <a:stretch>
            <a:fillRect/>
          </a:stretch>
        </p:blipFill>
        <p:spPr>
          <a:xfrm>
            <a:off x="4570254" y="2441552"/>
            <a:ext cx="4535230" cy="2405798"/>
          </a:xfrm>
          <a:prstGeom prst="rect">
            <a:avLst/>
          </a:prstGeom>
        </p:spPr>
      </p:pic>
      <p:grpSp>
        <p:nvGrpSpPr>
          <p:cNvPr id="16" name="Grupo 15">
            <a:extLst>
              <a:ext uri="{FF2B5EF4-FFF2-40B4-BE49-F238E27FC236}">
                <a16:creationId xmlns:a16="http://schemas.microsoft.com/office/drawing/2014/main" id="{DB2F92B7-B839-4185-BDAE-1B8B024E9F37}"/>
              </a:ext>
            </a:extLst>
          </p:cNvPr>
          <p:cNvGrpSpPr/>
          <p:nvPr/>
        </p:nvGrpSpPr>
        <p:grpSpPr>
          <a:xfrm>
            <a:off x="233916" y="352487"/>
            <a:ext cx="4029740" cy="4438526"/>
            <a:chOff x="255181" y="165705"/>
            <a:chExt cx="4029740" cy="4438526"/>
          </a:xfrm>
        </p:grpSpPr>
        <p:pic>
          <p:nvPicPr>
            <p:cNvPr id="11" name="Imagen 10">
              <a:extLst>
                <a:ext uri="{FF2B5EF4-FFF2-40B4-BE49-F238E27FC236}">
                  <a16:creationId xmlns:a16="http://schemas.microsoft.com/office/drawing/2014/main" id="{C44D69CC-9716-41D7-841F-3CE2935F4626}"/>
                </a:ext>
              </a:extLst>
            </p:cNvPr>
            <p:cNvPicPr>
              <a:picLocks noChangeAspect="1"/>
            </p:cNvPicPr>
            <p:nvPr/>
          </p:nvPicPr>
          <p:blipFill>
            <a:blip r:embed="rId3"/>
            <a:stretch>
              <a:fillRect/>
            </a:stretch>
          </p:blipFill>
          <p:spPr>
            <a:xfrm>
              <a:off x="265814" y="2441552"/>
              <a:ext cx="4019107" cy="2162679"/>
            </a:xfrm>
            <a:prstGeom prst="rect">
              <a:avLst/>
            </a:prstGeom>
          </p:spPr>
        </p:pic>
        <p:pic>
          <p:nvPicPr>
            <p:cNvPr id="15" name="Imagen 14">
              <a:extLst>
                <a:ext uri="{FF2B5EF4-FFF2-40B4-BE49-F238E27FC236}">
                  <a16:creationId xmlns:a16="http://schemas.microsoft.com/office/drawing/2014/main" id="{DE439551-5BB4-4592-A9AC-2953D6D05BF7}"/>
                </a:ext>
              </a:extLst>
            </p:cNvPr>
            <p:cNvPicPr>
              <a:picLocks noChangeAspect="1"/>
            </p:cNvPicPr>
            <p:nvPr/>
          </p:nvPicPr>
          <p:blipFill>
            <a:blip r:embed="rId4"/>
            <a:stretch>
              <a:fillRect/>
            </a:stretch>
          </p:blipFill>
          <p:spPr>
            <a:xfrm>
              <a:off x="255181" y="165705"/>
              <a:ext cx="4016460" cy="2524332"/>
            </a:xfrm>
            <a:prstGeom prst="rect">
              <a:avLst/>
            </a:prstGeom>
          </p:spPr>
        </p:pic>
      </p:grpSp>
    </p:spTree>
    <p:extLst>
      <p:ext uri="{BB962C8B-B14F-4D97-AF65-F5344CB8AC3E}">
        <p14:creationId xmlns:p14="http://schemas.microsoft.com/office/powerpoint/2010/main" val="2022669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E599DAD-9C36-40C3-B65A-906D8D1B50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35</a:t>
            </a:fld>
            <a:endParaRPr lang="es-PE"/>
          </a:p>
        </p:txBody>
      </p:sp>
      <p:pic>
        <p:nvPicPr>
          <p:cNvPr id="3" name="Imagen 2">
            <a:extLst>
              <a:ext uri="{FF2B5EF4-FFF2-40B4-BE49-F238E27FC236}">
                <a16:creationId xmlns:a16="http://schemas.microsoft.com/office/drawing/2014/main" id="{CEF3E295-0B30-4D6B-BE5B-D3476875E98F}"/>
              </a:ext>
            </a:extLst>
          </p:cNvPr>
          <p:cNvPicPr>
            <a:picLocks noChangeAspect="1"/>
          </p:cNvPicPr>
          <p:nvPr/>
        </p:nvPicPr>
        <p:blipFill>
          <a:blip r:embed="rId2"/>
          <a:stretch>
            <a:fillRect/>
          </a:stretch>
        </p:blipFill>
        <p:spPr>
          <a:xfrm>
            <a:off x="5024079" y="2853774"/>
            <a:ext cx="3661234" cy="2207324"/>
          </a:xfrm>
          <a:prstGeom prst="rect">
            <a:avLst/>
          </a:prstGeom>
        </p:spPr>
      </p:pic>
      <p:sp>
        <p:nvSpPr>
          <p:cNvPr id="5" name="Rectángulo 4">
            <a:extLst>
              <a:ext uri="{FF2B5EF4-FFF2-40B4-BE49-F238E27FC236}">
                <a16:creationId xmlns:a16="http://schemas.microsoft.com/office/drawing/2014/main" id="{542663DE-7C33-4F90-8CEA-615A9B5E96E7}"/>
              </a:ext>
            </a:extLst>
          </p:cNvPr>
          <p:cNvSpPr/>
          <p:nvPr/>
        </p:nvSpPr>
        <p:spPr>
          <a:xfrm>
            <a:off x="316892" y="2933969"/>
            <a:ext cx="3952875" cy="1815882"/>
          </a:xfrm>
          <a:prstGeom prst="rect">
            <a:avLst/>
          </a:prstGeom>
        </p:spPr>
        <p:txBody>
          <a:bodyPr wrap="square">
            <a:spAutoFit/>
          </a:bodyPr>
          <a:lstStyle/>
          <a:p>
            <a:pPr algn="ctr"/>
            <a:r>
              <a:rPr lang="es-PE" sz="1600" dirty="0">
                <a:solidFill>
                  <a:schemeClr val="bg1"/>
                </a:solidFill>
              </a:rPr>
              <a:t>Esta interfaz solo tendrá acceso el Administrador para poder estar al tanto de la información que entra y sale del sistema, recibiendo notificaciones cuando se realice una reserva de matrícula,  se registre un nuevo director, se registre un nuevo colegio, etc. </a:t>
            </a:r>
          </a:p>
        </p:txBody>
      </p:sp>
      <p:pic>
        <p:nvPicPr>
          <p:cNvPr id="6" name="Imagen 5">
            <a:extLst>
              <a:ext uri="{FF2B5EF4-FFF2-40B4-BE49-F238E27FC236}">
                <a16:creationId xmlns:a16="http://schemas.microsoft.com/office/drawing/2014/main" id="{F7EC794E-47C8-4BD3-A4F1-41D9D57F7A5A}"/>
              </a:ext>
            </a:extLst>
          </p:cNvPr>
          <p:cNvPicPr>
            <a:picLocks noChangeAspect="1"/>
          </p:cNvPicPr>
          <p:nvPr/>
        </p:nvPicPr>
        <p:blipFill>
          <a:blip r:embed="rId3"/>
          <a:stretch>
            <a:fillRect/>
          </a:stretch>
        </p:blipFill>
        <p:spPr>
          <a:xfrm>
            <a:off x="313120" y="125455"/>
            <a:ext cx="3956647" cy="2255716"/>
          </a:xfrm>
          <a:prstGeom prst="rect">
            <a:avLst/>
          </a:prstGeom>
        </p:spPr>
      </p:pic>
      <p:sp>
        <p:nvSpPr>
          <p:cNvPr id="7" name="Rectángulo 6">
            <a:extLst>
              <a:ext uri="{FF2B5EF4-FFF2-40B4-BE49-F238E27FC236}">
                <a16:creationId xmlns:a16="http://schemas.microsoft.com/office/drawing/2014/main" id="{48C3386F-335A-4291-942E-809D2A18BE5C}"/>
              </a:ext>
            </a:extLst>
          </p:cNvPr>
          <p:cNvSpPr/>
          <p:nvPr/>
        </p:nvSpPr>
        <p:spPr>
          <a:xfrm>
            <a:off x="5222599" y="376150"/>
            <a:ext cx="3264194" cy="1754326"/>
          </a:xfrm>
          <a:prstGeom prst="rect">
            <a:avLst/>
          </a:prstGeom>
        </p:spPr>
        <p:txBody>
          <a:bodyPr wrap="square">
            <a:spAutoFit/>
          </a:bodyPr>
          <a:lstStyle/>
          <a:p>
            <a:pPr algn="ctr"/>
            <a:r>
              <a:rPr lang="es-PE" sz="1800" dirty="0">
                <a:solidFill>
                  <a:schemeClr val="bg1"/>
                </a:solidFill>
              </a:rPr>
              <a:t>La Tercera, Administrador permitirá que el administrador del sistema este controlando los datos proporcionado por los usuarios junto con la MINEDU</a:t>
            </a:r>
            <a:r>
              <a:rPr lang="es-PE" dirty="0"/>
              <a:t>.</a:t>
            </a:r>
          </a:p>
        </p:txBody>
      </p:sp>
    </p:spTree>
    <p:extLst>
      <p:ext uri="{BB962C8B-B14F-4D97-AF65-F5344CB8AC3E}">
        <p14:creationId xmlns:p14="http://schemas.microsoft.com/office/powerpoint/2010/main" val="3429766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3;p21">
            <a:extLst>
              <a:ext uri="{FF2B5EF4-FFF2-40B4-BE49-F238E27FC236}">
                <a16:creationId xmlns:a16="http://schemas.microsoft.com/office/drawing/2014/main" id="{2C4D95F8-C119-4C6E-87B2-92A6D421648A}"/>
              </a:ext>
            </a:extLst>
          </p:cNvPr>
          <p:cNvSpPr/>
          <p:nvPr/>
        </p:nvSpPr>
        <p:spPr>
          <a:xfrm>
            <a:off x="0" y="0"/>
            <a:ext cx="4976037" cy="414669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Marcador de número de diapositiva 1">
            <a:extLst>
              <a:ext uri="{FF2B5EF4-FFF2-40B4-BE49-F238E27FC236}">
                <a16:creationId xmlns:a16="http://schemas.microsoft.com/office/drawing/2014/main" id="{45369C15-8314-47D6-99C8-DC8DDA6EAA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36</a:t>
            </a:fld>
            <a:endParaRPr lang="es-PE"/>
          </a:p>
        </p:txBody>
      </p:sp>
      <p:sp>
        <p:nvSpPr>
          <p:cNvPr id="3" name="Rectángulo 2">
            <a:extLst>
              <a:ext uri="{FF2B5EF4-FFF2-40B4-BE49-F238E27FC236}">
                <a16:creationId xmlns:a16="http://schemas.microsoft.com/office/drawing/2014/main" id="{DB8BFCD7-A835-4510-B8DA-65027BCA0936}"/>
              </a:ext>
            </a:extLst>
          </p:cNvPr>
          <p:cNvSpPr/>
          <p:nvPr/>
        </p:nvSpPr>
        <p:spPr>
          <a:xfrm>
            <a:off x="244549" y="434017"/>
            <a:ext cx="4253023" cy="3539430"/>
          </a:xfrm>
          <a:prstGeom prst="rect">
            <a:avLst/>
          </a:prstGeom>
        </p:spPr>
        <p:txBody>
          <a:bodyPr wrap="square">
            <a:spAutoFit/>
          </a:bodyPr>
          <a:lstStyle/>
          <a:p>
            <a:pPr marL="180340" lvl="2" indent="450215" algn="just"/>
            <a:r>
              <a:rPr lang="es-PE" dirty="0">
                <a:latin typeface="Calibri" panose="020F0502020204030204" pitchFamily="34" charset="0"/>
                <a:ea typeface="Calibri" panose="020F0502020204030204" pitchFamily="34" charset="0"/>
                <a:cs typeface="Times New Roman" panose="02020603050405020304" pitchFamily="18" charset="0"/>
              </a:rPr>
              <a:t>Con el desarrollo de GLOSBE nos dimos cuenta que facilita en gran medida el proceso de matrícula, ya que evita las colas y otras posibles dificultades que se presenten al momento de la matricula a inicios de año. Para lograr el objetivo del sistema creemos que es indispensable que las escuelas se asocien a nuestro sistema, para que puedan manejar de manera sencilla el proceso de matrícula.</a:t>
            </a:r>
          </a:p>
          <a:p>
            <a:pPr marL="180340" lvl="2" indent="450215" algn="just"/>
            <a:endParaRPr lang="es-PE" dirty="0">
              <a:latin typeface="Calibri" panose="020F0502020204030204" pitchFamily="34" charset="0"/>
              <a:ea typeface="Calibri" panose="020F0502020204030204" pitchFamily="34" charset="0"/>
              <a:cs typeface="Times New Roman" panose="02020603050405020304" pitchFamily="18" charset="0"/>
            </a:endParaRPr>
          </a:p>
          <a:p>
            <a:pPr marL="180340" indent="450215" algn="just"/>
            <a:r>
              <a:rPr lang="es-PE" dirty="0">
                <a:latin typeface="Calibri" panose="020F0502020204030204" pitchFamily="34" charset="0"/>
                <a:ea typeface="Calibri" panose="020F0502020204030204" pitchFamily="34" charset="0"/>
                <a:cs typeface="Times New Roman" panose="02020603050405020304" pitchFamily="18" charset="0"/>
              </a:rPr>
              <a:t>Se concluye también que ante un incremento de la demanda de vacantes a inicio de año este sistema mejorara la búsqueda de instituciones educativas disponibles en dicho distrito facilitando al padre u apoderado la decisión de donde matricular a su menor hijo(a).</a:t>
            </a:r>
          </a:p>
          <a:p>
            <a:pPr marL="180340" indent="450215"/>
            <a:r>
              <a:rPr lang="es-PE" dirty="0">
                <a:latin typeface="Calibri" panose="020F0502020204030204" pitchFamily="34" charset="0"/>
                <a:ea typeface="Calibri" panose="020F0502020204030204" pitchFamily="34" charset="0"/>
                <a:cs typeface="Times New Roman" panose="02020603050405020304" pitchFamily="18" charset="0"/>
              </a:rPr>
              <a:t> </a:t>
            </a:r>
          </a:p>
        </p:txBody>
      </p:sp>
      <p:sp>
        <p:nvSpPr>
          <p:cNvPr id="5" name="Rectángulo 4">
            <a:extLst>
              <a:ext uri="{FF2B5EF4-FFF2-40B4-BE49-F238E27FC236}">
                <a16:creationId xmlns:a16="http://schemas.microsoft.com/office/drawing/2014/main" id="{A85BA20D-DE7A-4C1A-9C48-3381D71BB44A}"/>
              </a:ext>
            </a:extLst>
          </p:cNvPr>
          <p:cNvSpPr/>
          <p:nvPr/>
        </p:nvSpPr>
        <p:spPr>
          <a:xfrm>
            <a:off x="1371600" y="4531152"/>
            <a:ext cx="4572000" cy="584775"/>
          </a:xfrm>
          <a:prstGeom prst="rect">
            <a:avLst/>
          </a:prstGeom>
        </p:spPr>
        <p:txBody>
          <a:bodyPr>
            <a:spAutoFit/>
          </a:bodyPr>
          <a:lstStyle/>
          <a:p>
            <a:pPr marL="457200" lvl="0" indent="-355600">
              <a:buClr>
                <a:srgbClr val="FFFFFF"/>
              </a:buClr>
              <a:buSzPts val="2000"/>
              <a:buFont typeface="Muli"/>
              <a:buChar char="➜"/>
            </a:pPr>
            <a:r>
              <a:rPr lang="es-PE" sz="3200" b="1" dirty="0">
                <a:solidFill>
                  <a:srgbClr val="FFFFFF"/>
                </a:solidFill>
                <a:latin typeface="Muli"/>
                <a:sym typeface="Muli"/>
              </a:rPr>
              <a:t>CONCLUSIONES</a:t>
            </a:r>
          </a:p>
        </p:txBody>
      </p:sp>
      <p:pic>
        <p:nvPicPr>
          <p:cNvPr id="1026" name="Picture 2" descr="Resultado de imagen para CONCLUSIONES">
            <a:extLst>
              <a:ext uri="{FF2B5EF4-FFF2-40B4-BE49-F238E27FC236}">
                <a16:creationId xmlns:a16="http://schemas.microsoft.com/office/drawing/2014/main" id="{49908CE5-06C9-46B9-866A-FBD9483EB5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600" b="97200" l="9453" r="96020">
                        <a14:foregroundMark x1="23881" y1="80000" x2="12438" y2="97200"/>
                        <a14:foregroundMark x1="64677" y1="3600" x2="68657" y2="13600"/>
                        <a14:foregroundMark x1="82090" y1="72800" x2="96020" y2="78000"/>
                        <a14:foregroundMark x1="57214" y1="52800" x2="47761" y2="57600"/>
                      </a14:backgroundRemoval>
                    </a14:imgEffect>
                  </a14:imgLayer>
                </a14:imgProps>
              </a:ext>
              <a:ext uri="{28A0092B-C50C-407E-A947-70E740481C1C}">
                <a14:useLocalDpi xmlns:a14="http://schemas.microsoft.com/office/drawing/2010/main" val="0"/>
              </a:ext>
            </a:extLst>
          </a:blip>
          <a:srcRect/>
          <a:stretch>
            <a:fillRect/>
          </a:stretch>
        </p:blipFill>
        <p:spPr bwMode="auto">
          <a:xfrm>
            <a:off x="5741249" y="797442"/>
            <a:ext cx="2325212" cy="289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201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3"/>
        <p:cNvGrpSpPr/>
        <p:nvPr/>
      </p:nvGrpSpPr>
      <p:grpSpPr>
        <a:xfrm>
          <a:off x="0" y="0"/>
          <a:ext cx="0" cy="0"/>
          <a:chOff x="0" y="0"/>
          <a:chExt cx="0" cy="0"/>
        </a:xfrm>
      </p:grpSpPr>
      <p:sp>
        <p:nvSpPr>
          <p:cNvPr id="464" name="Google Shape;464;p48"/>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8"/>
          <p:cNvSpPr txBox="1">
            <a:spLocks noGrp="1"/>
          </p:cNvSpPr>
          <p:nvPr>
            <p:ph type="ctrTitle" idx="4294967295"/>
          </p:nvPr>
        </p:nvSpPr>
        <p:spPr>
          <a:xfrm>
            <a:off x="2304143" y="1844598"/>
            <a:ext cx="5272314"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dirty="0">
                <a:solidFill>
                  <a:schemeClr val="accent5">
                    <a:lumMod val="75000"/>
                  </a:schemeClr>
                </a:solidFill>
              </a:rPr>
              <a:t>Thanks!</a:t>
            </a:r>
            <a:endParaRPr sz="9600" dirty="0">
              <a:solidFill>
                <a:schemeClr val="accent5">
                  <a:lumMod val="75000"/>
                </a:schemeClr>
              </a:solidFill>
            </a:endParaRPr>
          </a:p>
        </p:txBody>
      </p:sp>
      <p:sp>
        <p:nvSpPr>
          <p:cNvPr id="467" name="Google Shape;467;p48"/>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9"/>
          <p:cNvSpPr/>
          <p:nvPr/>
        </p:nvSpPr>
        <p:spPr>
          <a:xfrm>
            <a:off x="2191657" y="0"/>
            <a:ext cx="5635271" cy="51435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4" name="Google Shape;164;p29"/>
          <p:cNvSpPr txBox="1">
            <a:spLocks noGrp="1"/>
          </p:cNvSpPr>
          <p:nvPr>
            <p:ph type="ctrTitle" idx="4294967295"/>
          </p:nvPr>
        </p:nvSpPr>
        <p:spPr>
          <a:xfrm>
            <a:off x="2532174" y="-170360"/>
            <a:ext cx="4209279"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PE" sz="4600" dirty="0">
                <a:solidFill>
                  <a:schemeClr val="accent5">
                    <a:lumMod val="75000"/>
                  </a:schemeClr>
                </a:solidFill>
              </a:rPr>
              <a:t>Antecedentes</a:t>
            </a:r>
            <a:endParaRPr sz="4600" dirty="0">
              <a:solidFill>
                <a:schemeClr val="accent5">
                  <a:lumMod val="75000"/>
                </a:schemeClr>
              </a:solidFill>
            </a:endParaRPr>
          </a:p>
        </p:txBody>
      </p:sp>
      <p:sp>
        <p:nvSpPr>
          <p:cNvPr id="165" name="Google Shape;165;p29"/>
          <p:cNvSpPr txBox="1">
            <a:spLocks noGrp="1"/>
          </p:cNvSpPr>
          <p:nvPr>
            <p:ph type="subTitle" idx="4294967295"/>
          </p:nvPr>
        </p:nvSpPr>
        <p:spPr>
          <a:xfrm>
            <a:off x="2191657" y="1151200"/>
            <a:ext cx="5007428" cy="3590051"/>
          </a:xfrm>
          <a:prstGeom prst="rect">
            <a:avLst/>
          </a:prstGeom>
          <a:noFill/>
          <a:ln>
            <a:noFill/>
          </a:ln>
        </p:spPr>
        <p:txBody>
          <a:bodyPr spcFirstLastPara="1" wrap="square" lIns="91425" tIns="91425" rIns="91425" bIns="91425" anchor="t" anchorCtr="0">
            <a:noAutofit/>
          </a:bodyPr>
          <a:lstStyle/>
          <a:p>
            <a:pPr algn="just"/>
            <a:r>
              <a:rPr lang="es-PE" sz="1200" dirty="0" err="1" smtClean="0">
                <a:solidFill>
                  <a:schemeClr val="bg1"/>
                </a:solidFill>
              </a:rPr>
              <a:t>Glosbe</a:t>
            </a:r>
            <a:r>
              <a:rPr lang="es-PE" sz="1200" dirty="0" smtClean="0">
                <a:solidFill>
                  <a:schemeClr val="bg1"/>
                </a:solidFill>
              </a:rPr>
              <a:t> </a:t>
            </a:r>
            <a:r>
              <a:rPr lang="es-PE" sz="1200" dirty="0">
                <a:solidFill>
                  <a:schemeClr val="bg1"/>
                </a:solidFill>
              </a:rPr>
              <a:t>es un Proyecto Software que se realiza en el Perú por estudiantes de Ingeniería de Software de la Universidad Mayor de San Marcos, dedicada al manejo de los procesos de matrícula e identificación de escuelas certificadas por Minedu para </a:t>
            </a:r>
            <a:r>
              <a:rPr lang="es-PE" sz="1200" dirty="0" smtClean="0">
                <a:solidFill>
                  <a:schemeClr val="bg1"/>
                </a:solidFill>
              </a:rPr>
              <a:t>mejorar la educación del país por parte de padres de familia y autoridades.  Será establecido en el respectivo año 2019 con el propósito de brindar servicios de calidad a los padres de familia en el sector educación, a fin que puedan tener más información para para tomar la mejor decisión en la elección de la institución educativa de sus menores hijos y a la vez mejorar el proceso de </a:t>
            </a:r>
            <a:r>
              <a:rPr lang="es-PE" sz="1200" dirty="0">
                <a:solidFill>
                  <a:schemeClr val="bg1"/>
                </a:solidFill>
              </a:rPr>
              <a:t>matrícula tanto al sector público como al privado del país. Sus clientes más representativos son los padres de familia y los directores de dichas instituciones en busca de una mejor imagen para su institución educativa. Cuenta con un interfaz interactivo para el fácil uso y entendimiento de los usuarios.    </a:t>
            </a:r>
          </a:p>
        </p:txBody>
      </p:sp>
      <p:sp>
        <p:nvSpPr>
          <p:cNvPr id="175" name="Google Shape;175;p29"/>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000" b="0" i="0" u="none" strike="noStrike" kern="0" cap="none" spc="0" normalizeH="0" baseline="0" noProof="0">
              <a:ln>
                <a:noFill/>
              </a:ln>
              <a:solidFill>
                <a:srgbClr val="FFFFFF"/>
              </a:solidFill>
              <a:effectLst/>
              <a:uLnTx/>
              <a:uFillTx/>
              <a:latin typeface="Muli"/>
              <a:sym typeface="Muli"/>
            </a:endParaRPr>
          </a:p>
        </p:txBody>
      </p:sp>
    </p:spTree>
    <p:extLst>
      <p:ext uri="{BB962C8B-B14F-4D97-AF65-F5344CB8AC3E}">
        <p14:creationId xmlns:p14="http://schemas.microsoft.com/office/powerpoint/2010/main" val="781011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2400" dirty="0">
                <a:solidFill>
                  <a:schemeClr val="accent5">
                    <a:lumMod val="75000"/>
                  </a:schemeClr>
                </a:solidFill>
              </a:rPr>
              <a:t>VISIÓN</a:t>
            </a:r>
            <a:endParaRPr sz="2400" dirty="0">
              <a:solidFill>
                <a:schemeClr val="accent5">
                  <a:lumMod val="75000"/>
                </a:schemeClr>
              </a:solidFill>
            </a:endParaRPr>
          </a:p>
        </p:txBody>
      </p:sp>
      <p:sp>
        <p:nvSpPr>
          <p:cNvPr id="128" name="Google Shape;128;p24"/>
          <p:cNvSpPr txBox="1"/>
          <p:nvPr/>
        </p:nvSpPr>
        <p:spPr>
          <a:xfrm>
            <a:off x="2897299" y="852713"/>
            <a:ext cx="5626895" cy="1393387"/>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PE" sz="1400" b="0" i="0" u="none" strike="noStrike" kern="0" cap="none" spc="0" normalizeH="0" baseline="0" noProof="0" dirty="0">
                <a:ln>
                  <a:noFill/>
                </a:ln>
                <a:solidFill>
                  <a:schemeClr val="bg1">
                    <a:lumMod val="95000"/>
                  </a:schemeClr>
                </a:solidFill>
                <a:effectLst/>
                <a:uLnTx/>
                <a:uFillTx/>
                <a:latin typeface="Arial"/>
                <a:cs typeface="Arial"/>
                <a:sym typeface="Arial"/>
              </a:rPr>
              <a:t>Dentro unos años mejorar el sector de educación con nuestro proyecto y promover que los padres se involucren más en la educación de sus hijos teniendo una fuente de información a través del cual puedan resolver dudas respecto a la búsqueda de la mejor educación para sus hijos.</a:t>
            </a:r>
          </a:p>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endParaRPr kumimoji="0" sz="1200" b="0" i="0" u="none" strike="noStrike" kern="0" cap="none" spc="0" normalizeH="0" baseline="0" noProof="0" dirty="0">
              <a:ln>
                <a:noFill/>
              </a:ln>
              <a:solidFill>
                <a:srgbClr val="FFFFFF"/>
              </a:solidFill>
              <a:effectLst/>
              <a:uLnTx/>
              <a:uFillTx/>
              <a:latin typeface="Muli"/>
              <a:ea typeface="Muli"/>
              <a:cs typeface="Muli"/>
              <a:sym typeface="Muli"/>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kumimoji="0" sz="1200" b="0" i="0" u="none" strike="noStrike" kern="0" cap="none" spc="0" normalizeH="0" baseline="0" noProof="0" dirty="0">
              <a:ln>
                <a:noFill/>
              </a:ln>
              <a:solidFill>
                <a:srgbClr val="FFFFFF"/>
              </a:solidFill>
              <a:effectLst/>
              <a:uLnTx/>
              <a:uFillTx/>
              <a:latin typeface="Muli"/>
              <a:ea typeface="Muli"/>
              <a:cs typeface="Muli"/>
              <a:sym typeface="Muli"/>
            </a:endParaRPr>
          </a:p>
        </p:txBody>
      </p:sp>
      <p:sp>
        <p:nvSpPr>
          <p:cNvPr id="129" name="Google Shape;129;p24"/>
          <p:cNvSpPr txBox="1"/>
          <p:nvPr/>
        </p:nvSpPr>
        <p:spPr>
          <a:xfrm>
            <a:off x="2851447" y="3355382"/>
            <a:ext cx="5626895" cy="1060963"/>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600"/>
              </a:spcBef>
              <a:spcAft>
                <a:spcPts val="0"/>
              </a:spcAft>
              <a:buClr>
                <a:srgbClr val="000000"/>
              </a:buClr>
              <a:buSzTx/>
              <a:buFont typeface="Arial"/>
              <a:buNone/>
              <a:tabLst/>
              <a:defRPr/>
            </a:pPr>
            <a:r>
              <a:rPr kumimoji="0" lang="es-PE" sz="1200" b="1" i="0" u="none" strike="noStrike" kern="0" cap="none" spc="0" normalizeH="0" baseline="0" noProof="0" dirty="0">
                <a:ln>
                  <a:noFill/>
                </a:ln>
                <a:solidFill>
                  <a:schemeClr val="bg1">
                    <a:lumMod val="95000"/>
                  </a:schemeClr>
                </a:solidFill>
                <a:effectLst/>
                <a:uLnTx/>
                <a:uFillTx/>
                <a:latin typeface="Muli"/>
                <a:ea typeface="Muli"/>
                <a:cs typeface="Muli"/>
                <a:sym typeface="Muli"/>
              </a:rPr>
              <a:t>Generar y difundir una mejor manera de incentivar a los padres a tomar mejores decisiones en la búsqueda de una institución educativa para sus menores hijos de una manera más sencilla y promover que las instituciones educativas mejoren.</a:t>
            </a:r>
            <a:endParaRPr kumimoji="0" sz="1200" b="0" i="0" u="none" strike="noStrike" kern="0" cap="none" spc="0" normalizeH="0" baseline="0" noProof="0" dirty="0">
              <a:ln>
                <a:noFill/>
              </a:ln>
              <a:solidFill>
                <a:schemeClr val="bg1">
                  <a:lumMod val="95000"/>
                </a:schemeClr>
              </a:solidFill>
              <a:effectLst/>
              <a:uLnTx/>
              <a:uFillTx/>
              <a:latin typeface="Muli"/>
              <a:ea typeface="Muli"/>
              <a:cs typeface="Muli"/>
              <a:sym typeface="Muli"/>
            </a:endParaRPr>
          </a:p>
        </p:txBody>
      </p:sp>
      <p:sp>
        <p:nvSpPr>
          <p:cNvPr id="131" name="Google Shape;131;p24"/>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000" b="0" i="0" u="none" strike="noStrike" kern="0" cap="none" spc="0" normalizeH="0" baseline="0" noProof="0">
              <a:ln>
                <a:noFill/>
              </a:ln>
              <a:solidFill>
                <a:srgbClr val="FFFFFF"/>
              </a:solidFill>
              <a:effectLst/>
              <a:uLnTx/>
              <a:uFillTx/>
              <a:latin typeface="Muli"/>
              <a:sym typeface="Muli"/>
            </a:endParaRPr>
          </a:p>
        </p:txBody>
      </p:sp>
      <p:sp>
        <p:nvSpPr>
          <p:cNvPr id="7" name="Google Shape;127;p24">
            <a:extLst>
              <a:ext uri="{FF2B5EF4-FFF2-40B4-BE49-F238E27FC236}">
                <a16:creationId xmlns:a16="http://schemas.microsoft.com/office/drawing/2014/main" id="{46735922-3C18-41F8-8AD1-793F5CE46F07}"/>
              </a:ext>
            </a:extLst>
          </p:cNvPr>
          <p:cNvSpPr txBox="1">
            <a:spLocks/>
          </p:cNvSpPr>
          <p:nvPr/>
        </p:nvSpPr>
        <p:spPr>
          <a:xfrm>
            <a:off x="2805594" y="2805044"/>
            <a:ext cx="5718600" cy="50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1" i="0" u="none" strike="noStrike" cap="none">
                <a:solidFill>
                  <a:srgbClr val="FFFFFF"/>
                </a:solidFill>
                <a:latin typeface="Muli"/>
                <a:ea typeface="Muli"/>
                <a:cs typeface="Muli"/>
                <a:sym typeface="Muli"/>
              </a:defRPr>
            </a:lvl1pPr>
            <a:lvl2pPr marR="0" lvl="1" algn="l" rtl="0">
              <a:lnSpc>
                <a:spcPct val="100000"/>
              </a:lnSpc>
              <a:spcBef>
                <a:spcPts val="0"/>
              </a:spcBef>
              <a:spcAft>
                <a:spcPts val="0"/>
              </a:spcAft>
              <a:buClr>
                <a:srgbClr val="000000"/>
              </a:buClr>
              <a:buFont typeface="Arial"/>
              <a:buNone/>
              <a:defRPr sz="1800" b="1" i="0" u="none" strike="noStrike" cap="none">
                <a:solidFill>
                  <a:srgbClr val="FFFFFF"/>
                </a:solidFill>
                <a:latin typeface="Muli"/>
                <a:ea typeface="Muli"/>
                <a:cs typeface="Muli"/>
                <a:sym typeface="Muli"/>
              </a:defRPr>
            </a:lvl2pPr>
            <a:lvl3pPr marR="0" lvl="2" algn="l" rtl="0">
              <a:lnSpc>
                <a:spcPct val="100000"/>
              </a:lnSpc>
              <a:spcBef>
                <a:spcPts val="0"/>
              </a:spcBef>
              <a:spcAft>
                <a:spcPts val="0"/>
              </a:spcAft>
              <a:buClr>
                <a:srgbClr val="000000"/>
              </a:buClr>
              <a:buFont typeface="Arial"/>
              <a:buNone/>
              <a:defRPr sz="1800" b="1" i="0" u="none" strike="noStrike" cap="none">
                <a:solidFill>
                  <a:srgbClr val="FFFFFF"/>
                </a:solidFill>
                <a:latin typeface="Muli"/>
                <a:ea typeface="Muli"/>
                <a:cs typeface="Muli"/>
                <a:sym typeface="Muli"/>
              </a:defRPr>
            </a:lvl3pPr>
            <a:lvl4pPr marR="0" lvl="3" algn="l" rtl="0">
              <a:lnSpc>
                <a:spcPct val="100000"/>
              </a:lnSpc>
              <a:spcBef>
                <a:spcPts val="0"/>
              </a:spcBef>
              <a:spcAft>
                <a:spcPts val="0"/>
              </a:spcAft>
              <a:buClr>
                <a:srgbClr val="000000"/>
              </a:buClr>
              <a:buFont typeface="Arial"/>
              <a:buNone/>
              <a:defRPr sz="1800" b="1" i="0" u="none" strike="noStrike" cap="none">
                <a:solidFill>
                  <a:srgbClr val="FFFFFF"/>
                </a:solidFill>
                <a:latin typeface="Muli"/>
                <a:ea typeface="Muli"/>
                <a:cs typeface="Muli"/>
                <a:sym typeface="Muli"/>
              </a:defRPr>
            </a:lvl4pPr>
            <a:lvl5pPr marR="0" lvl="4" algn="l" rtl="0">
              <a:lnSpc>
                <a:spcPct val="100000"/>
              </a:lnSpc>
              <a:spcBef>
                <a:spcPts val="0"/>
              </a:spcBef>
              <a:spcAft>
                <a:spcPts val="0"/>
              </a:spcAft>
              <a:buClr>
                <a:srgbClr val="000000"/>
              </a:buClr>
              <a:buFont typeface="Arial"/>
              <a:buNone/>
              <a:defRPr sz="1800" b="1" i="0" u="none" strike="noStrike" cap="none">
                <a:solidFill>
                  <a:srgbClr val="FFFFFF"/>
                </a:solidFill>
                <a:latin typeface="Muli"/>
                <a:ea typeface="Muli"/>
                <a:cs typeface="Muli"/>
                <a:sym typeface="Muli"/>
              </a:defRPr>
            </a:lvl5pPr>
            <a:lvl6pPr marR="0" lvl="5" algn="l" rtl="0">
              <a:lnSpc>
                <a:spcPct val="100000"/>
              </a:lnSpc>
              <a:spcBef>
                <a:spcPts val="0"/>
              </a:spcBef>
              <a:spcAft>
                <a:spcPts val="0"/>
              </a:spcAft>
              <a:buClr>
                <a:srgbClr val="000000"/>
              </a:buClr>
              <a:buFont typeface="Arial"/>
              <a:buNone/>
              <a:defRPr sz="1800" b="1" i="0" u="none" strike="noStrike" cap="none">
                <a:solidFill>
                  <a:srgbClr val="FFFFFF"/>
                </a:solidFill>
                <a:latin typeface="Muli"/>
                <a:ea typeface="Muli"/>
                <a:cs typeface="Muli"/>
                <a:sym typeface="Muli"/>
              </a:defRPr>
            </a:lvl6pPr>
            <a:lvl7pPr marR="0" lvl="6" algn="l" rtl="0">
              <a:lnSpc>
                <a:spcPct val="100000"/>
              </a:lnSpc>
              <a:spcBef>
                <a:spcPts val="0"/>
              </a:spcBef>
              <a:spcAft>
                <a:spcPts val="0"/>
              </a:spcAft>
              <a:buClr>
                <a:srgbClr val="000000"/>
              </a:buClr>
              <a:buFont typeface="Arial"/>
              <a:buNone/>
              <a:defRPr sz="1800" b="1" i="0" u="none" strike="noStrike" cap="none">
                <a:solidFill>
                  <a:srgbClr val="FFFFFF"/>
                </a:solidFill>
                <a:latin typeface="Muli"/>
                <a:ea typeface="Muli"/>
                <a:cs typeface="Muli"/>
                <a:sym typeface="Muli"/>
              </a:defRPr>
            </a:lvl7pPr>
            <a:lvl8pPr marR="0" lvl="7" algn="l" rtl="0">
              <a:lnSpc>
                <a:spcPct val="100000"/>
              </a:lnSpc>
              <a:spcBef>
                <a:spcPts val="0"/>
              </a:spcBef>
              <a:spcAft>
                <a:spcPts val="0"/>
              </a:spcAft>
              <a:buClr>
                <a:srgbClr val="000000"/>
              </a:buClr>
              <a:buFont typeface="Arial"/>
              <a:buNone/>
              <a:defRPr sz="1800" b="1" i="0" u="none" strike="noStrike" cap="none">
                <a:solidFill>
                  <a:srgbClr val="FFFFFF"/>
                </a:solidFill>
                <a:latin typeface="Muli"/>
                <a:ea typeface="Muli"/>
                <a:cs typeface="Muli"/>
                <a:sym typeface="Muli"/>
              </a:defRPr>
            </a:lvl8pPr>
            <a:lvl9pPr marR="0" lvl="8" algn="l" rtl="0">
              <a:lnSpc>
                <a:spcPct val="100000"/>
              </a:lnSpc>
              <a:spcBef>
                <a:spcPts val="0"/>
              </a:spcBef>
              <a:spcAft>
                <a:spcPts val="0"/>
              </a:spcAft>
              <a:buClr>
                <a:srgbClr val="000000"/>
              </a:buClr>
              <a:buFont typeface="Arial"/>
              <a:buNone/>
              <a:defRPr sz="1800" b="1" i="0" u="none" strike="noStrike" cap="none">
                <a:solidFill>
                  <a:srgbClr val="FFFFFF"/>
                </a:solidFill>
                <a:latin typeface="Muli"/>
                <a:ea typeface="Muli"/>
                <a:cs typeface="Muli"/>
                <a:sym typeface="Muli"/>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PE" sz="2400" b="1" i="0" u="none" strike="noStrike" kern="0" cap="none" spc="0" normalizeH="0" baseline="0" noProof="0" dirty="0">
                <a:ln>
                  <a:noFill/>
                </a:ln>
                <a:solidFill>
                  <a:schemeClr val="accent5">
                    <a:lumMod val="75000"/>
                  </a:schemeClr>
                </a:solidFill>
                <a:effectLst/>
                <a:uLnTx/>
                <a:uFillTx/>
                <a:latin typeface="Muli"/>
                <a:sym typeface="Muli"/>
              </a:rPr>
              <a:t>MISIÓN</a:t>
            </a:r>
          </a:p>
        </p:txBody>
      </p:sp>
    </p:spTree>
    <p:extLst>
      <p:ext uri="{BB962C8B-B14F-4D97-AF65-F5344CB8AC3E}">
        <p14:creationId xmlns:p14="http://schemas.microsoft.com/office/powerpoint/2010/main" val="460123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AB8134F8-E7AE-4AB4-AEB5-01832DED09BE}"/>
              </a:ext>
            </a:extLst>
          </p:cNvPr>
          <p:cNvSpPr>
            <a:spLocks noGrp="1"/>
          </p:cNvSpPr>
          <p:nvPr>
            <p:ph type="subTitle" idx="1"/>
          </p:nvPr>
        </p:nvSpPr>
        <p:spPr/>
        <p:txBody>
          <a:bodyPr/>
          <a:lstStyle/>
          <a:p>
            <a:r>
              <a:rPr lang="es-PE" b="1" dirty="0"/>
              <a:t>DEL PROBLEMA</a:t>
            </a:r>
          </a:p>
        </p:txBody>
      </p:sp>
      <p:sp>
        <p:nvSpPr>
          <p:cNvPr id="3" name="Título 2">
            <a:extLst>
              <a:ext uri="{FF2B5EF4-FFF2-40B4-BE49-F238E27FC236}">
                <a16:creationId xmlns:a16="http://schemas.microsoft.com/office/drawing/2014/main" id="{33334824-D1AE-4A90-8496-0FCFD7055087}"/>
              </a:ext>
            </a:extLst>
          </p:cNvPr>
          <p:cNvSpPr>
            <a:spLocks noGrp="1"/>
          </p:cNvSpPr>
          <p:nvPr>
            <p:ph type="title"/>
          </p:nvPr>
        </p:nvSpPr>
        <p:spPr/>
        <p:txBody>
          <a:bodyPr/>
          <a:lstStyle/>
          <a:p>
            <a:r>
              <a:rPr lang="es-PE" dirty="0"/>
              <a:t>DESCRIPCIÓN</a:t>
            </a:r>
          </a:p>
        </p:txBody>
      </p:sp>
      <p:sp>
        <p:nvSpPr>
          <p:cNvPr id="4" name="Marcador de número de diapositiva 3">
            <a:extLst>
              <a:ext uri="{FF2B5EF4-FFF2-40B4-BE49-F238E27FC236}">
                <a16:creationId xmlns:a16="http://schemas.microsoft.com/office/drawing/2014/main" id="{058CEACF-8A97-48A1-8705-A520FE209D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6</a:t>
            </a:fld>
            <a:endParaRPr lang="es-PE"/>
          </a:p>
        </p:txBody>
      </p:sp>
    </p:spTree>
    <p:extLst>
      <p:ext uri="{BB962C8B-B14F-4D97-AF65-F5344CB8AC3E}">
        <p14:creationId xmlns:p14="http://schemas.microsoft.com/office/powerpoint/2010/main" val="626596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0E336-4517-4AB4-8C96-A925B17B42AC}"/>
              </a:ext>
            </a:extLst>
          </p:cNvPr>
          <p:cNvSpPr>
            <a:spLocks noGrp="1"/>
          </p:cNvSpPr>
          <p:nvPr>
            <p:ph type="title"/>
          </p:nvPr>
        </p:nvSpPr>
        <p:spPr>
          <a:xfrm>
            <a:off x="619143" y="392158"/>
            <a:ext cx="3493200" cy="503100"/>
          </a:xfrm>
        </p:spPr>
        <p:txBody>
          <a:bodyPr/>
          <a:lstStyle/>
          <a:p>
            <a:r>
              <a:rPr lang="es-PE" dirty="0"/>
              <a:t>PADRE /ESTUDIANTE</a:t>
            </a:r>
          </a:p>
        </p:txBody>
      </p:sp>
      <p:sp>
        <p:nvSpPr>
          <p:cNvPr id="3" name="Marcador de texto 2">
            <a:extLst>
              <a:ext uri="{FF2B5EF4-FFF2-40B4-BE49-F238E27FC236}">
                <a16:creationId xmlns:a16="http://schemas.microsoft.com/office/drawing/2014/main" id="{E8718565-B9A5-4C78-AAAE-73B6B7C28169}"/>
              </a:ext>
            </a:extLst>
          </p:cNvPr>
          <p:cNvSpPr>
            <a:spLocks noGrp="1"/>
          </p:cNvSpPr>
          <p:nvPr>
            <p:ph type="body" idx="1"/>
          </p:nvPr>
        </p:nvSpPr>
        <p:spPr>
          <a:xfrm>
            <a:off x="0" y="1162413"/>
            <a:ext cx="3955312" cy="3126320"/>
          </a:xfrm>
        </p:spPr>
        <p:txBody>
          <a:bodyPr/>
          <a:lstStyle/>
          <a:p>
            <a:pPr algn="just"/>
            <a:r>
              <a:rPr lang="es-PE" sz="1400" dirty="0"/>
              <a:t>La opción Padre/Alumno te lleva a una interfaz donde te da una opción para buscar una institución educativa a nivel de la provincia de Lima, teniendo en cuenta que en la base de datos ya estarán registrados algunas instituciones educativas estatales y particulares, por ello se pondrá el distrito deseado y saldrá todas las instituciones educativas del distrito junto con su descripción respectiva.  La interfaz también tendrá filtros para buscar por institución educativa nacional o particular, monto accesible, entre otros. </a:t>
            </a:r>
          </a:p>
          <a:p>
            <a:pPr marL="101600" indent="0">
              <a:buNone/>
            </a:pPr>
            <a:endParaRPr lang="es-PE" sz="1400" dirty="0"/>
          </a:p>
          <a:p>
            <a:endParaRPr lang="es-PE" dirty="0"/>
          </a:p>
        </p:txBody>
      </p:sp>
      <p:sp>
        <p:nvSpPr>
          <p:cNvPr id="4" name="Marcador de número de diapositiva 3">
            <a:extLst>
              <a:ext uri="{FF2B5EF4-FFF2-40B4-BE49-F238E27FC236}">
                <a16:creationId xmlns:a16="http://schemas.microsoft.com/office/drawing/2014/main" id="{CEF9A650-82D1-402A-A29B-CC2DF70033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7</a:t>
            </a:fld>
            <a:endParaRPr lang="es-PE"/>
          </a:p>
        </p:txBody>
      </p:sp>
      <p:sp>
        <p:nvSpPr>
          <p:cNvPr id="5" name="Rectángulo 4">
            <a:extLst>
              <a:ext uri="{FF2B5EF4-FFF2-40B4-BE49-F238E27FC236}">
                <a16:creationId xmlns:a16="http://schemas.microsoft.com/office/drawing/2014/main" id="{65F56AFE-E8E5-4956-BBC2-F74E7ACAAEDE}"/>
              </a:ext>
            </a:extLst>
          </p:cNvPr>
          <p:cNvSpPr/>
          <p:nvPr/>
        </p:nvSpPr>
        <p:spPr>
          <a:xfrm>
            <a:off x="4631274" y="254472"/>
            <a:ext cx="4199860" cy="1815882"/>
          </a:xfrm>
          <a:prstGeom prst="rect">
            <a:avLst/>
          </a:prstGeom>
        </p:spPr>
        <p:txBody>
          <a:bodyPr wrap="square">
            <a:spAutoFit/>
          </a:bodyPr>
          <a:lstStyle/>
          <a:p>
            <a:pPr algn="just"/>
            <a:r>
              <a:rPr lang="es-PE" dirty="0">
                <a:solidFill>
                  <a:schemeClr val="bg1"/>
                </a:solidFill>
              </a:rPr>
              <a:t>Aparte de ello en cada opción de colegio tendrá un botón con la opción “matricular” y te pedirá registrar datos de los padres y el alumno (la cual se podrá guardar e imprimir). Con este documento se podrá ir a matricular al colegio elegido. Está matricula será reservada solo por dos días la cual será el plazo en la cual se tendrá que pagar la matrícula en la institución educativa elegida.</a:t>
            </a:r>
          </a:p>
        </p:txBody>
      </p:sp>
      <p:pic>
        <p:nvPicPr>
          <p:cNvPr id="10" name="Imagen 9">
            <a:extLst>
              <a:ext uri="{FF2B5EF4-FFF2-40B4-BE49-F238E27FC236}">
                <a16:creationId xmlns:a16="http://schemas.microsoft.com/office/drawing/2014/main" id="{5554F4AE-1F6B-414C-BF9C-68F2E034EE5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46965" y1="83067" x2="42971" y2="83866"/>
                        <a14:foregroundMark x1="53420" y1="82494" x2="53994" y2="83067"/>
                        <a14:foregroundMark x1="52050" y1="83706" x2="54792" y2="83706"/>
                        <a14:foregroundMark x1="49840" y1="83706" x2="51196" y2="83706"/>
                        <a14:foregroundMark x1="46965" y1="78594" x2="46965" y2="80831"/>
                        <a14:foregroundMark x1="50160" y1="78594" x2="50958" y2="81470"/>
                        <a14:foregroundMark x1="47125" y1="78275" x2="47604" y2="80831"/>
                        <a14:backgroundMark x1="49361" y1="24760" x2="59425" y2="42652"/>
                        <a14:backgroundMark x1="59425" y1="42652" x2="57668" y2="53195"/>
                        <a14:backgroundMark x1="56230" y1="60383" x2="62780" y2="70927"/>
                        <a14:backgroundMark x1="36741" y1="23323" x2="38498" y2="47284"/>
                        <a14:backgroundMark x1="15655" y1="25080" x2="12780" y2="34824"/>
                        <a14:backgroundMark x1="12780" y1="34824" x2="17093" y2="43291"/>
                        <a14:backgroundMark x1="17093" y1="43291" x2="18530" y2="67252"/>
                        <a14:backgroundMark x1="80671" y1="23642" x2="85304" y2="51917"/>
                        <a14:backgroundMark x1="66294" y1="43770" x2="65974" y2="59904"/>
                        <a14:backgroundMark x1="36102" y1="30032" x2="55911" y2="32428"/>
                        <a14:backgroundMark x1="55911" y1="32428" x2="61502" y2="29712"/>
                        <a14:backgroundMark x1="32907" y1="48562" x2="31789" y2="58626"/>
                        <a14:backgroundMark x1="31789" y1="58626" x2="42492" y2="67572"/>
                        <a14:backgroundMark x1="71725" y1="61661" x2="71725" y2="72204"/>
                        <a14:backgroundMark x1="37540" y1="63099" x2="43450" y2="59904"/>
                        <a14:backgroundMark x1="58466" y1="55431" x2="55751" y2="50000"/>
                        <a14:backgroundMark x1="78914" y1="50639" x2="78754" y2="54792"/>
                        <a14:backgroundMark x1="76518" y1="70927" x2="84505" y2="72364"/>
                        <a14:backgroundMark x1="24920" y1="54792" x2="25879" y2="64537"/>
                        <a14:backgroundMark x1="25879" y1="64537" x2="26677" y2="66294"/>
                        <a14:backgroundMark x1="35942" y1="37061" x2="37220" y2="46645"/>
                        <a14:backgroundMark x1="37220" y1="46645" x2="37220" y2="46645"/>
                        <a14:backgroundMark x1="38179" y1="45847" x2="36901" y2="51278"/>
                        <a14:backgroundMark x1="30192" y1="42652" x2="33227" y2="49681"/>
                        <a14:backgroundMark x1="64537" y1="48403" x2="65655" y2="55272"/>
                        <a14:backgroundMark x1="29872" y1="40256" x2="29872" y2="44089"/>
                        <a14:backgroundMark x1="66134" y1="40415" x2="65655" y2="45847"/>
                        <a14:backgroundMark x1="65974" y1="39457" x2="65974" y2="42332"/>
                        <a14:backgroundMark x1="29872" y1="39457" x2="29872" y2="41374"/>
                        <a14:backgroundMark x1="77316" y1="39457" x2="79233" y2="50160"/>
                        <a14:backgroundMark x1="45208" y1="50000" x2="46645" y2="50958"/>
                        <a14:backgroundMark x1="37061" y1="51118" x2="37061" y2="52236"/>
                        <a14:backgroundMark x1="37220" y1="52077" x2="37540" y2="53834"/>
                        <a14:backgroundMark x1="49042" y1="81989" x2="49042" y2="82268"/>
                        <a14:backgroundMark x1="49042" y1="73642" x2="49042" y2="77920"/>
                        <a14:backgroundMark x1="52265" y1="81116" x2="53674" y2="82268"/>
                      </a14:backgroundRemoval>
                    </a14:imgEffect>
                  </a14:imgLayer>
                </a14:imgProps>
              </a:ext>
            </a:extLst>
          </a:blip>
          <a:srcRect t="14767" r="2506" b="14106"/>
          <a:stretch/>
        </p:blipFill>
        <p:spPr>
          <a:xfrm>
            <a:off x="4769006" y="2195379"/>
            <a:ext cx="3924395" cy="2863012"/>
          </a:xfrm>
          <a:prstGeom prst="rect">
            <a:avLst/>
          </a:prstGeom>
          <a:ln>
            <a:noFill/>
          </a:ln>
          <a:effectLst>
            <a:glow rad="228600">
              <a:srgbClr val="FFFF00">
                <a:alpha val="40000"/>
              </a:srgbClr>
            </a:glow>
          </a:effectLst>
        </p:spPr>
      </p:pic>
    </p:spTree>
    <p:extLst>
      <p:ext uri="{BB962C8B-B14F-4D97-AF65-F5344CB8AC3E}">
        <p14:creationId xmlns:p14="http://schemas.microsoft.com/office/powerpoint/2010/main" val="7436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AC2C60-53D5-4619-AC28-8EF5A223FFAF}"/>
              </a:ext>
            </a:extLst>
          </p:cNvPr>
          <p:cNvSpPr>
            <a:spLocks noGrp="1"/>
          </p:cNvSpPr>
          <p:nvPr>
            <p:ph type="title"/>
          </p:nvPr>
        </p:nvSpPr>
        <p:spPr>
          <a:xfrm>
            <a:off x="522425" y="196849"/>
            <a:ext cx="3493200" cy="503100"/>
          </a:xfrm>
        </p:spPr>
        <p:txBody>
          <a:bodyPr/>
          <a:lstStyle/>
          <a:p>
            <a:pPr algn="ctr"/>
            <a:r>
              <a:rPr lang="es-PE" dirty="0"/>
              <a:t>DIRECTOR</a:t>
            </a:r>
          </a:p>
        </p:txBody>
      </p:sp>
      <p:sp>
        <p:nvSpPr>
          <p:cNvPr id="3" name="Marcador de texto 2">
            <a:extLst>
              <a:ext uri="{FF2B5EF4-FFF2-40B4-BE49-F238E27FC236}">
                <a16:creationId xmlns:a16="http://schemas.microsoft.com/office/drawing/2014/main" id="{C03D74EB-2EEA-4264-80C1-358D38936D8D}"/>
              </a:ext>
            </a:extLst>
          </p:cNvPr>
          <p:cNvSpPr>
            <a:spLocks noGrp="1"/>
          </p:cNvSpPr>
          <p:nvPr>
            <p:ph type="body" idx="1"/>
          </p:nvPr>
        </p:nvSpPr>
        <p:spPr>
          <a:xfrm>
            <a:off x="138224" y="699949"/>
            <a:ext cx="4051004" cy="3125100"/>
          </a:xfrm>
        </p:spPr>
        <p:txBody>
          <a:bodyPr/>
          <a:lstStyle/>
          <a:p>
            <a:pPr algn="just"/>
            <a:r>
              <a:rPr lang="es-PE" sz="1350" dirty="0"/>
              <a:t>La opción Director te lleva a una interfaz donde aparecerá un LOGIN. Si el director ya está registrado, podrá acceder a su cuenta del sistema con este LOGIN que le pedirá su usuario y contraseña, si en todo caso no lo está tendrá la opción para registrarse rellenando un formulario donde tendrá que brindar la información requerida, aparte de que el sistema deberá verificar si la información obtenida es auténtica por medio de un enlace con la Minedu. Al verificar el director obtendrá una contraseña y usuario con la cual podrá acceder a su interfaz, donde observará la descripción de su colegio, su estado y podrá observar si su institución educativa está registrada por la Minedu, entre otra información. </a:t>
            </a:r>
          </a:p>
          <a:p>
            <a:endParaRPr lang="es-PE" dirty="0"/>
          </a:p>
        </p:txBody>
      </p:sp>
      <p:sp>
        <p:nvSpPr>
          <p:cNvPr id="4" name="Marcador de número de diapositiva 3">
            <a:extLst>
              <a:ext uri="{FF2B5EF4-FFF2-40B4-BE49-F238E27FC236}">
                <a16:creationId xmlns:a16="http://schemas.microsoft.com/office/drawing/2014/main" id="{6CD86FE8-D01B-4EB5-B7B7-439768BF61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8</a:t>
            </a:fld>
            <a:endParaRPr lang="es-PE"/>
          </a:p>
        </p:txBody>
      </p:sp>
      <p:sp>
        <p:nvSpPr>
          <p:cNvPr id="5" name="Rectángulo 4">
            <a:extLst>
              <a:ext uri="{FF2B5EF4-FFF2-40B4-BE49-F238E27FC236}">
                <a16:creationId xmlns:a16="http://schemas.microsoft.com/office/drawing/2014/main" id="{9B5D686F-3584-40EE-8866-88AEBB3178B7}"/>
              </a:ext>
            </a:extLst>
          </p:cNvPr>
          <p:cNvSpPr/>
          <p:nvPr/>
        </p:nvSpPr>
        <p:spPr>
          <a:xfrm>
            <a:off x="4720855" y="196849"/>
            <a:ext cx="4284921" cy="2169825"/>
          </a:xfrm>
          <a:prstGeom prst="rect">
            <a:avLst/>
          </a:prstGeom>
        </p:spPr>
        <p:txBody>
          <a:bodyPr wrap="square">
            <a:spAutoFit/>
          </a:bodyPr>
          <a:lstStyle/>
          <a:p>
            <a:pPr algn="just"/>
            <a:r>
              <a:rPr lang="es-PE" sz="1350" dirty="0">
                <a:solidFill>
                  <a:schemeClr val="bg1"/>
                </a:solidFill>
              </a:rPr>
              <a:t>Si es un Director con una institución educativa nueva y quiere inscribirse en el sistema, cuando obtenga su usuario y contraseña, no le saldrá nada en su interfaz al entrar a su cuenta, solo un botón para registrar su colegio donde tendrá que brindar información para registrar su colegio. En todo caso , al ser aceptado. el director podrá acceder a su cuenta en el sistema y observar el estado de su institución educativa; así como también podrá controlar las matrículas y vacantes de su institución educativa </a:t>
            </a:r>
          </a:p>
        </p:txBody>
      </p:sp>
      <p:pic>
        <p:nvPicPr>
          <p:cNvPr id="3074" name="Picture 2" descr="Resultado de imagen para director de escuela dibujo">
            <a:extLst>
              <a:ext uri="{FF2B5EF4-FFF2-40B4-BE49-F238E27FC236}">
                <a16:creationId xmlns:a16="http://schemas.microsoft.com/office/drawing/2014/main" id="{83DCC98A-74B2-4EB2-AD9C-80431B3873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63" b="10496"/>
          <a:stretch/>
        </p:blipFill>
        <p:spPr bwMode="auto">
          <a:xfrm>
            <a:off x="4954774" y="2293974"/>
            <a:ext cx="3494567" cy="2849526"/>
          </a:xfrm>
          <a:prstGeom prst="rect">
            <a:avLst/>
          </a:prstGeom>
          <a:noFill/>
          <a:effectLst>
            <a:glow rad="101600">
              <a:srgbClr val="FFC000">
                <a:alpha val="60000"/>
              </a:srgb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64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893D4CB-4546-4C77-8506-E8A4954892A1}"/>
              </a:ext>
            </a:extLst>
          </p:cNvPr>
          <p:cNvSpPr>
            <a:spLocks noGrp="1"/>
          </p:cNvSpPr>
          <p:nvPr>
            <p:ph type="title"/>
          </p:nvPr>
        </p:nvSpPr>
        <p:spPr>
          <a:xfrm>
            <a:off x="6134986" y="578822"/>
            <a:ext cx="2550184" cy="503100"/>
          </a:xfrm>
        </p:spPr>
        <p:txBody>
          <a:bodyPr/>
          <a:lstStyle/>
          <a:p>
            <a:r>
              <a:rPr lang="es-PE" sz="2000" dirty="0"/>
              <a:t>ADMINISTRADOR</a:t>
            </a:r>
          </a:p>
        </p:txBody>
      </p:sp>
      <p:sp>
        <p:nvSpPr>
          <p:cNvPr id="7" name="Marcador de texto 6">
            <a:extLst>
              <a:ext uri="{FF2B5EF4-FFF2-40B4-BE49-F238E27FC236}">
                <a16:creationId xmlns:a16="http://schemas.microsoft.com/office/drawing/2014/main" id="{D72CB802-0EDF-43A4-80FA-DCE45EA80474}"/>
              </a:ext>
            </a:extLst>
          </p:cNvPr>
          <p:cNvSpPr>
            <a:spLocks noGrp="1"/>
          </p:cNvSpPr>
          <p:nvPr>
            <p:ph type="body" idx="2"/>
          </p:nvPr>
        </p:nvSpPr>
        <p:spPr>
          <a:xfrm>
            <a:off x="5571460" y="1308575"/>
            <a:ext cx="3285460" cy="2192906"/>
          </a:xfrm>
        </p:spPr>
        <p:txBody>
          <a:bodyPr/>
          <a:lstStyle/>
          <a:p>
            <a:r>
              <a:rPr lang="es-PE" dirty="0"/>
              <a:t>El sistema contará con una interfaz donde sólo podrá entrar el “Administrador General”, este administrador podrá controlar el sistema, teniendo acceso a la entrada y salida de datos del sistema.</a:t>
            </a:r>
          </a:p>
        </p:txBody>
      </p:sp>
      <p:sp>
        <p:nvSpPr>
          <p:cNvPr id="4" name="Marcador de número de diapositiva 3">
            <a:extLst>
              <a:ext uri="{FF2B5EF4-FFF2-40B4-BE49-F238E27FC236}">
                <a16:creationId xmlns:a16="http://schemas.microsoft.com/office/drawing/2014/main" id="{AF7C7348-F058-4CDD-B7F6-9F192D7DAB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PE" smtClean="0"/>
              <a:t>9</a:t>
            </a:fld>
            <a:endParaRPr lang="es-PE"/>
          </a:p>
        </p:txBody>
      </p:sp>
      <p:pic>
        <p:nvPicPr>
          <p:cNvPr id="5122" name="Picture 2" descr="Concepto moderno de productividad con diseÃ±o plano vector gratuito">
            <a:extLst>
              <a:ext uri="{FF2B5EF4-FFF2-40B4-BE49-F238E27FC236}">
                <a16:creationId xmlns:a16="http://schemas.microsoft.com/office/drawing/2014/main" id="{4F6151C8-C32E-401C-B5B7-903DB5F8862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585" b="90096" l="9425" r="91374">
                        <a14:foregroundMark x1="30192" y1="14696" x2="31949" y2="24760"/>
                        <a14:foregroundMark x1="31949" y1="24760" x2="34185" y2="25559"/>
                        <a14:foregroundMark x1="13898" y1="38818" x2="16294" y2="49681"/>
                        <a14:foregroundMark x1="58147" y1="12620" x2="63738" y2="21086"/>
                        <a14:foregroundMark x1="12780" y1="41693" x2="18371" y2="46486"/>
                        <a14:foregroundMark x1="10703" y1="43770" x2="11342" y2="49681"/>
                        <a14:foregroundMark x1="80032" y1="38658" x2="88818" y2="42173"/>
                        <a14:foregroundMark x1="88818" y1="42173" x2="88818" y2="42173"/>
                        <a14:foregroundMark x1="78275" y1="35623" x2="89297" y2="34984"/>
                        <a14:foregroundMark x1="47604" y1="54792" x2="52875" y2="57668"/>
                        <a14:foregroundMark x1="50639" y1="42013" x2="50639" y2="58307"/>
                        <a14:foregroundMark x1="66613" y1="77316" x2="70447" y2="85623"/>
                        <a14:foregroundMark x1="76518" y1="63898" x2="86581" y2="67412"/>
                        <a14:foregroundMark x1="78594" y1="18211" x2="80990" y2="22684"/>
                        <a14:foregroundMark x1="22684" y1="76358" x2="30511" y2="81629"/>
                        <a14:foregroundMark x1="30511" y1="81629" x2="21086" y2="80032"/>
                        <a14:foregroundMark x1="21086" y1="80032" x2="25879" y2="76358"/>
                        <a14:foregroundMark x1="37061" y1="79872" x2="36741" y2="85144"/>
                        <a14:foregroundMark x1="16294" y1="26198" x2="17572" y2="28115"/>
                        <a14:foregroundMark x1="29712" y1="30192" x2="29712" y2="30192"/>
                        <a14:foregroundMark x1="30032" y1="28914" x2="30032" y2="28914"/>
                        <a14:foregroundMark x1="81470" y1="73642" x2="81470" y2="77476"/>
                        <a14:foregroundMark x1="77476" y1="30831" x2="77476" y2="33546"/>
                        <a14:foregroundMark x1="16773" y1="70767" x2="18850" y2="71565"/>
                        <a14:foregroundMark x1="19169" y1="56230" x2="19169" y2="56230"/>
                        <a14:foregroundMark x1="28275" y1="72204" x2="28275" y2="72204"/>
                        <a14:foregroundMark x1="32588" y1="74601" x2="32588" y2="74601"/>
                        <a14:foregroundMark x1="30671" y1="86901" x2="30671" y2="86901"/>
                        <a14:foregroundMark x1="15495" y1="36422" x2="15495" y2="36422"/>
                        <a14:foregroundMark x1="13099" y1="31789" x2="13099" y2="31789"/>
                        <a14:foregroundMark x1="18530" y1="34984" x2="18530" y2="34984"/>
                        <a14:foregroundMark x1="25399" y1="33546" x2="25399" y2="33546"/>
                        <a14:foregroundMark x1="37859" y1="23003" x2="37859" y2="23003"/>
                        <a14:foregroundMark x1="42812" y1="20128" x2="42812" y2="20128"/>
                        <a14:foregroundMark x1="44728" y1="18051" x2="44728" y2="18051"/>
                        <a14:foregroundMark x1="71885" y1="19169" x2="71885" y2="19169"/>
                        <a14:foregroundMark x1="70927" y1="23163" x2="70927" y2="23163"/>
                        <a14:foregroundMark x1="88019" y1="31150" x2="88019" y2="31150"/>
                        <a14:foregroundMark x1="87859" y1="49201" x2="87859" y2="49201"/>
                        <a14:foregroundMark x1="82907" y1="59105" x2="82907" y2="59105"/>
                        <a14:foregroundMark x1="79393" y1="56070" x2="79393" y2="56070"/>
                        <a14:foregroundMark x1="82748" y1="48562" x2="82748" y2="48562"/>
                        <a14:foregroundMark x1="54792" y1="23003" x2="54792" y2="23003"/>
                        <a14:foregroundMark x1="50479" y1="89776" x2="50479" y2="89776"/>
                        <a14:foregroundMark x1="43131" y1="86581" x2="43131" y2="86581"/>
                        <a14:foregroundMark x1="44409" y1="83067" x2="44409" y2="83067"/>
                        <a14:foregroundMark x1="54313" y1="80032" x2="54313" y2="80032"/>
                        <a14:foregroundMark x1="75399" y1="80671" x2="75399" y2="80671"/>
                        <a14:foregroundMark x1="74601" y1="69329" x2="74601" y2="69329"/>
                        <a14:foregroundMark x1="91374" y1="34345" x2="89776" y2="34345"/>
                        <a14:foregroundMark x1="84791" y1="56700" x2="84824" y2="57188"/>
                        <a14:foregroundMark x1="84345" y1="50160" x2="84439" y2="51538"/>
                        <a14:foregroundMark x1="62780" y1="28115" x2="63419" y2="29712"/>
                        <a14:foregroundMark x1="43400" y1="12713" x2="42971" y2="12780"/>
                        <a14:foregroundMark x1="79035" y1="28533" x2="79233" y2="28754"/>
                        <a14:foregroundMark x1="75080" y1="24121" x2="75575" y2="24673"/>
                        <a14:foregroundMark x1="49201" y1="50000" x2="46486" y2="54153"/>
                        <a14:foregroundMark x1="15815" y1="59265" x2="15815" y2="59265"/>
                        <a14:foregroundMark x1="12300" y1="64058" x2="12300" y2="64058"/>
                        <a14:foregroundMark x1="23482" y1="65495" x2="23482" y2="65495"/>
                        <a14:foregroundMark x1="20607" y1="63578" x2="20607" y2="63578"/>
                        <a14:foregroundMark x1="52556" y1="83227" x2="52556" y2="83227"/>
                        <a14:foregroundMark x1="59744" y1="84185" x2="59744" y2="84185"/>
                        <a14:foregroundMark x1="56230" y1="88179" x2="56230" y2="88179"/>
                        <a14:foregroundMark x1="77316" y1="74601" x2="77316" y2="74601"/>
                        <a14:foregroundMark x1="88019" y1="53035" x2="88019" y2="53035"/>
                        <a14:foregroundMark x1="86262" y1="58626" x2="86262" y2="58626"/>
                        <a14:foregroundMark x1="82428" y1="29393" x2="82428" y2="29393"/>
                        <a14:foregroundMark x1="48882" y1="13419" x2="48882" y2="13419"/>
                        <a14:foregroundMark x1="51597" y1="16294" x2="51597" y2="16294"/>
                        <a14:foregroundMark x1="22684" y1="24121" x2="22684" y2="24121"/>
                        <a14:foregroundMark x1="23323" y1="31470" x2="23323" y2="31470"/>
                        <a14:foregroundMark x1="25080" y1="25399" x2="25080" y2="25399"/>
                        <a14:foregroundMark x1="18850" y1="30511" x2="18850" y2="30511"/>
                        <a14:foregroundMark x1="9425" y1="54792" x2="9425" y2="54792"/>
                        <a14:foregroundMark x1="16933" y1="64856" x2="16933" y2="64856"/>
                        <a14:foregroundMark x1="13738" y1="55591" x2="13738" y2="55591"/>
                        <a14:foregroundMark x1="22843" y1="69169" x2="22843" y2="69169"/>
                        <a14:foregroundMark x1="47764" y1="17732" x2="47764" y2="17732"/>
                        <a14:foregroundMark x1="41054" y1="16454" x2="41054" y2="16454"/>
                        <a14:foregroundMark x1="54153" y1="12620" x2="54153" y2="12620"/>
                        <a14:foregroundMark x1="67732" y1="22364" x2="67732" y2="22364"/>
                        <a14:foregroundMark x1="78275" y1="25399" x2="78275" y2="25399"/>
                        <a14:foregroundMark x1="75240" y1="28594" x2="75240" y2="28594"/>
                        <a14:foregroundMark x1="84345" y1="26198" x2="84345" y2="26198"/>
                        <a14:foregroundMark x1="84345" y1="31789" x2="84345" y2="31789"/>
                        <a14:foregroundMark x1="81470" y1="51597" x2="81470" y2="52396"/>
                        <a14:foregroundMark x1="87380" y1="54153" x2="87380" y2="54153"/>
                        <a14:foregroundMark x1="90415" y1="57029" x2="90415" y2="57029"/>
                        <a14:foregroundMark x1="91214" y1="49521" x2="91214" y2="49521"/>
                        <a14:foregroundMark x1="74760" y1="76837" x2="74760" y2="76837"/>
                        <a14:foregroundMark x1="74121" y1="72684" x2="74121" y2="73323"/>
                        <a14:foregroundMark x1="72843" y1="79073" x2="72843" y2="79073"/>
                        <a14:foregroundMark x1="69808" y1="74601" x2="69808" y2="74601"/>
                        <a14:foregroundMark x1="77796" y1="71725" x2="77796" y2="71725"/>
                        <a14:foregroundMark x1="83227" y1="71086" x2="83227" y2="71086"/>
                        <a14:foregroundMark x1="48243" y1="84665" x2="48243" y2="84665"/>
                        <a14:foregroundMark x1="53195" y1="85623" x2="53195" y2="85623"/>
                        <a14:foregroundMark x1="55911" y1="84665" x2="55911" y2="84665"/>
                        <a14:foregroundMark x1="58307" y1="82428" x2="58307" y2="82428"/>
                        <a14:foregroundMark x1="61821" y1="83067" x2="61821" y2="83067"/>
                        <a14:foregroundMark x1="61502" y1="87859" x2="61502" y2="87859"/>
                        <a14:foregroundMark x1="23642" y1="72045" x2="23642" y2="72045"/>
                        <a14:foregroundMark x1="19010" y1="72524" x2="19010" y2="72524"/>
                        <a14:foregroundMark x1="16933" y1="73482" x2="16933" y2="73482"/>
                        <a14:foregroundMark x1="12939" y1="60064" x2="12939" y2="60064"/>
                        <a14:foregroundMark x1="21885" y1="59265" x2="21885" y2="59265"/>
                        <a14:foregroundMark x1="11661" y1="35623" x2="11661" y2="35623"/>
                        <a14:foregroundMark x1="27636" y1="26837" x2="27636" y2="26837"/>
                        <a14:foregroundMark x1="23962" y1="27636" x2="23962" y2="27636"/>
                        <a14:foregroundMark x1="23642" y1="21565" x2="23642" y2="21565"/>
                        <a14:foregroundMark x1="51917" y1="19808" x2="51917" y2="19808"/>
                        <a14:foregroundMark x1="13578" y1="67412" x2="13578" y2="67412"/>
                        <a14:foregroundMark x1="17572" y1="67891" x2="17572" y2="67891"/>
                        <a14:foregroundMark x1="26677" y1="69808" x2="26677" y2="69808"/>
                        <a14:foregroundMark x1="21406" y1="27157" x2="21406" y2="27157"/>
                        <a14:foregroundMark x1="36581" y1="14537" x2="36581" y2="14537"/>
                        <a14:foregroundMark x1="47764" y1="11182" x2="47764" y2="11182"/>
                        <a14:foregroundMark x1="81789" y1="25719" x2="81789" y2="25719"/>
                        <a14:foregroundMark x1="39936" y1="87700" x2="39936" y2="87700"/>
                        <a14:foregroundMark x1="46486" y1="90096" x2="46486" y2="90096"/>
                        <a14:foregroundMark x1="16454" y1="54313" x2="16454" y2="54313"/>
                        <a14:foregroundMark x1="90096" y1="47125" x2="90096" y2="47125"/>
                        <a14:foregroundMark x1="38179" y1="19808" x2="38179" y2="19808"/>
                        <a14:foregroundMark x1="69968" y1="19489" x2="69968" y2="19489"/>
                        <a14:foregroundMark x1="74121" y1="19169" x2="74121" y2="19169"/>
                        <a14:foregroundMark x1="75399" y1="21246" x2="75399" y2="21246"/>
                        <a14:foregroundMark x1="87540" y1="61342" x2="87540" y2="61342"/>
                        <a14:foregroundMark x1="82588" y1="55591" x2="82588" y2="55591"/>
                        <a14:foregroundMark x1="19329" y1="61502" x2="19329" y2="61502"/>
                        <a14:foregroundMark x1="20607" y1="53195" x2="20607" y2="53195"/>
                        <a14:foregroundMark x1="11661" y1="57668" x2="11661" y2="57668"/>
                        <a14:foregroundMark x1="17412" y1="61981" x2="17412" y2="61981"/>
                        <a14:foregroundMark x1="40735" y1="84665" x2="40735" y2="84665"/>
                        <a14:foregroundMark x1="53994" y1="89936" x2="53994" y2="89936"/>
                        <a14:foregroundMark x1="22843" y1="36262" x2="22843" y2="36262"/>
                        <a14:foregroundMark x1="72684" y1="27476" x2="72684" y2="27476"/>
                        <a14:foregroundMark x1="45527" y1="15655" x2="45527" y2="15655"/>
                        <a14:backgroundMark x1="51347" y1="19808" x2="51917" y2="22524"/>
                        <a14:backgroundMark x1="50609" y1="16294" x2="51347" y2="19808"/>
                        <a14:backgroundMark x1="50006" y1="13419" x2="50609" y2="16294"/>
                        <a14:backgroundMark x1="49536" y1="11182" x2="50006" y2="13419"/>
                        <a14:backgroundMark x1="49201" y1="9585" x2="49536" y2="11182"/>
                        <a14:backgroundMark x1="21634" y1="31470" x2="21565" y2="32907"/>
                        <a14:backgroundMark x1="21819" y1="27636" x2="21634" y2="31470"/>
                        <a14:backgroundMark x1="21842" y1="27157" x2="21819" y2="27636"/>
                        <a14:backgroundMark x1="21988" y1="24121" x2="21842" y2="27157"/>
                        <a14:backgroundMark x1="22111" y1="21565" x2="21988" y2="24121"/>
                        <a14:backgroundMark x1="22204" y1="19649" x2="22111" y2="21565"/>
                        <a14:backgroundMark x1="48441" y1="17732" x2="49042" y2="19169"/>
                        <a14:backgroundMark x1="47573" y1="15655" x2="48441" y2="17732"/>
                        <a14:backgroundMark x1="46639" y1="13419" x2="47573" y2="15655"/>
                        <a14:backgroundMark x1="45704" y1="11182" x2="46639" y2="13419"/>
                        <a14:backgroundMark x1="44569" y1="8466" x2="45704" y2="11182"/>
                        <a14:backgroundMark x1="74281" y1="26837" x2="83546" y2="25879"/>
                        <a14:backgroundMark x1="83546" y1="25879" x2="84984" y2="25879"/>
                        <a14:backgroundMark x1="84768" y1="54153" x2="96326" y2="56709"/>
                        <a14:backgroundMark x1="79712" y1="53035" x2="84768" y2="54153"/>
                        <a14:backgroundMark x1="47284" y1="84345" x2="55911" y2="84185"/>
                        <a14:backgroundMark x1="54279" y1="88179" x2="56230" y2="88818"/>
                        <a14:backgroundMark x1="46965" y1="85783" x2="54279" y2="88179"/>
                        <a14:backgroundMark x1="56230" y1="88818" x2="56550" y2="89137"/>
                        <a14:backgroundMark x1="76197" y1="74601" x2="73642" y2="76358"/>
                        <a14:backgroundMark x1="78754" y1="72843" x2="76197" y2="74601"/>
                        <a14:backgroundMark x1="15229" y1="64856" x2="15815" y2="66613"/>
                        <a14:backgroundMark x1="14963" y1="64058" x2="15229" y2="64856"/>
                        <a14:backgroundMark x1="13632" y1="60064" x2="14963" y2="64058"/>
                        <a14:backgroundMark x1="13366" y1="59265" x2="13632" y2="60064"/>
                        <a14:backgroundMark x1="12780" y1="57508" x2="13366" y2="59265"/>
                        <a14:backgroundMark x1="15815" y1="66613" x2="15815" y2="66613"/>
                        <a14:backgroundMark x1="19262" y1="64856" x2="21885" y2="69010"/>
                        <a14:backgroundMark x1="18455" y1="63578" x2="19262" y2="64856"/>
                        <a14:backgroundMark x1="18051" y1="62939" x2="18455" y2="63578"/>
                        <a14:backgroundMark x1="18850" y1="59585" x2="18850" y2="59585"/>
                        <a14:backgroundMark x1="23084" y1="65495" x2="23802" y2="67732"/>
                        <a14:backgroundMark x1="22469" y1="63578" x2="23084" y2="65495"/>
                        <a14:backgroundMark x1="21803" y1="61502" x2="22469" y2="63578"/>
                        <a14:backgroundMark x1="21086" y1="59265" x2="21803" y2="61502"/>
                        <a14:backgroundMark x1="25718" y1="69169" x2="26358" y2="69649"/>
                        <a14:backgroundMark x1="23802" y1="67732" x2="25718" y2="69169"/>
                      </a14:backgroundRemoval>
                    </a14:imgEffect>
                  </a14:imgLayer>
                </a14:imgProps>
              </a:ext>
              <a:ext uri="{28A0092B-C50C-407E-A947-70E740481C1C}">
                <a14:useLocalDpi xmlns:a14="http://schemas.microsoft.com/office/drawing/2010/main" val="0"/>
              </a:ext>
            </a:extLst>
          </a:blip>
          <a:srcRect l="6124" t="8687" r="6050" b="7585"/>
          <a:stretch/>
        </p:blipFill>
        <p:spPr bwMode="auto">
          <a:xfrm>
            <a:off x="255184" y="144089"/>
            <a:ext cx="5092995" cy="4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44609"/>
      </p:ext>
    </p:extLst>
  </p:cSld>
  <p:clrMapOvr>
    <a:masterClrMapping/>
  </p:clrMapOvr>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334</TotalTime>
  <Words>1305</Words>
  <Application>Microsoft Office PowerPoint</Application>
  <PresentationFormat>Presentación en pantalla (16:9)</PresentationFormat>
  <Paragraphs>96</Paragraphs>
  <Slides>37</Slides>
  <Notes>7</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37</vt:i4>
      </vt:variant>
    </vt:vector>
  </HeadingPairs>
  <TitlesOfParts>
    <vt:vector size="49" baseType="lpstr">
      <vt:lpstr>Courier New</vt:lpstr>
      <vt:lpstr>Times New Roman</vt:lpstr>
      <vt:lpstr>Calibri</vt:lpstr>
      <vt:lpstr>Adobe Thai</vt:lpstr>
      <vt:lpstr>Muli</vt:lpstr>
      <vt:lpstr>Engravers MT</vt:lpstr>
      <vt:lpstr>Georgia</vt:lpstr>
      <vt:lpstr>Vivaldi</vt:lpstr>
      <vt:lpstr>Arial</vt:lpstr>
      <vt:lpstr>Wingdings</vt:lpstr>
      <vt:lpstr>Banquo template</vt:lpstr>
      <vt:lpstr>1_Banquo template</vt:lpstr>
      <vt:lpstr>GLOSBE</vt:lpstr>
      <vt:lpstr>Introducción</vt:lpstr>
      <vt:lpstr>Objetivo</vt:lpstr>
      <vt:lpstr>Antecedentes</vt:lpstr>
      <vt:lpstr>VISIÓN</vt:lpstr>
      <vt:lpstr>DESCRIPCIÓN</vt:lpstr>
      <vt:lpstr>PADRE /ESTUDIANTE</vt:lpstr>
      <vt:lpstr>DIRECTOR</vt:lpstr>
      <vt:lpstr>ADMINISTRADOR</vt:lpstr>
      <vt:lpstr>JUSTIFICACION  </vt:lpstr>
      <vt:lpstr>DIAGRAMA DE CASO DE USO </vt:lpstr>
      <vt:lpstr>VERIFICACION DE LICENCIATURA DE COLEGIO </vt:lpstr>
      <vt:lpstr>GESTION DE MATRICULA </vt:lpstr>
      <vt:lpstr>Presentación de PowerPoint</vt:lpstr>
      <vt:lpstr>Presentación de PowerPoint</vt:lpstr>
      <vt:lpstr>Presentación de PowerPoint</vt:lpstr>
      <vt:lpstr> PROCEDIMIENTOS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PRINCIPALES</vt:lpstr>
      <vt:lpstr>Presentación de PowerPoint</vt:lpstr>
      <vt:lpstr>Presentación de PowerPoint</vt:lpstr>
      <vt:lpstr>Presentación de PowerPoint</vt:lpstr>
      <vt:lpstr>Presentación de PowerPoint</vt:lpstr>
      <vt:lpstr>Presentación de PowerPoint</vt:lpstr>
      <vt:lpstr>Presentación de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URPI</dc:creator>
  <cp:lastModifiedBy>Laboratorio FISI</cp:lastModifiedBy>
  <cp:revision>43</cp:revision>
  <dcterms:modified xsi:type="dcterms:W3CDTF">2019-07-06T20:52:38Z</dcterms:modified>
</cp:coreProperties>
</file>